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8" r:id="rId3"/>
    <p:sldId id="320" r:id="rId4"/>
    <p:sldId id="262" r:id="rId5"/>
    <p:sldId id="331" r:id="rId6"/>
    <p:sldId id="347" r:id="rId7"/>
    <p:sldId id="332" r:id="rId8"/>
    <p:sldId id="356" r:id="rId9"/>
    <p:sldId id="357" r:id="rId10"/>
    <p:sldId id="358" r:id="rId11"/>
    <p:sldId id="359" r:id="rId12"/>
    <p:sldId id="307" r:id="rId13"/>
    <p:sldId id="303" r:id="rId14"/>
    <p:sldId id="308" r:id="rId15"/>
    <p:sldId id="312" r:id="rId16"/>
    <p:sldId id="304" r:id="rId17"/>
    <p:sldId id="319" r:id="rId18"/>
    <p:sldId id="340" r:id="rId1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7BC0"/>
    <a:srgbClr val="C3A671"/>
    <a:srgbClr val="524244"/>
    <a:srgbClr val="5343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>
        <p:scale>
          <a:sx n="75" d="100"/>
          <a:sy n="75" d="100"/>
        </p:scale>
        <p:origin x="691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3" name="组合 2"/>
          <p:cNvGrpSpPr/>
          <p:nvPr userDrawn="1"/>
        </p:nvGrpSpPr>
        <p:grpSpPr>
          <a:xfrm>
            <a:off x="9999662" y="2590875"/>
            <a:ext cx="2192338" cy="4540250"/>
            <a:chOff x="5003800" y="1149350"/>
            <a:chExt cx="2192338" cy="4540250"/>
          </a:xfrm>
        </p:grpSpPr>
        <p:sp>
          <p:nvSpPr>
            <p:cNvPr id="4" name="Freeform 5"/>
            <p:cNvSpPr/>
            <p:nvPr/>
          </p:nvSpPr>
          <p:spPr bwMode="auto">
            <a:xfrm>
              <a:off x="5207000" y="2001838"/>
              <a:ext cx="1989138" cy="3635375"/>
            </a:xfrm>
            <a:custGeom>
              <a:avLst/>
              <a:gdLst>
                <a:gd name="T0" fmla="*/ 396 w 526"/>
                <a:gd name="T1" fmla="*/ 40 h 964"/>
                <a:gd name="T2" fmla="*/ 471 w 526"/>
                <a:gd name="T3" fmla="*/ 238 h 964"/>
                <a:gd name="T4" fmla="*/ 493 w 526"/>
                <a:gd name="T5" fmla="*/ 628 h 964"/>
                <a:gd name="T6" fmla="*/ 508 w 526"/>
                <a:gd name="T7" fmla="*/ 876 h 964"/>
                <a:gd name="T8" fmla="*/ 493 w 526"/>
                <a:gd name="T9" fmla="*/ 918 h 964"/>
                <a:gd name="T10" fmla="*/ 450 w 526"/>
                <a:gd name="T11" fmla="*/ 949 h 964"/>
                <a:gd name="T12" fmla="*/ 329 w 526"/>
                <a:gd name="T13" fmla="*/ 957 h 964"/>
                <a:gd name="T14" fmla="*/ 64 w 526"/>
                <a:gd name="T15" fmla="*/ 894 h 964"/>
                <a:gd name="T16" fmla="*/ 36 w 526"/>
                <a:gd name="T17" fmla="*/ 879 h 964"/>
                <a:gd name="T18" fmla="*/ 22 w 526"/>
                <a:gd name="T19" fmla="*/ 844 h 964"/>
                <a:gd name="T20" fmla="*/ 11 w 526"/>
                <a:gd name="T21" fmla="*/ 756 h 964"/>
                <a:gd name="T22" fmla="*/ 89 w 526"/>
                <a:gd name="T23" fmla="*/ 214 h 964"/>
                <a:gd name="T24" fmla="*/ 142 w 526"/>
                <a:gd name="T25" fmla="*/ 96 h 964"/>
                <a:gd name="T26" fmla="*/ 254 w 526"/>
                <a:gd name="T27" fmla="*/ 15 h 964"/>
                <a:gd name="T28" fmla="*/ 318 w 526"/>
                <a:gd name="T29" fmla="*/ 2 h 964"/>
                <a:gd name="T30" fmla="*/ 396 w 526"/>
                <a:gd name="T31" fmla="*/ 40 h 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26" h="964">
                  <a:moveTo>
                    <a:pt x="396" y="40"/>
                  </a:moveTo>
                  <a:cubicBezTo>
                    <a:pt x="443" y="90"/>
                    <a:pt x="459" y="176"/>
                    <a:pt x="471" y="238"/>
                  </a:cubicBezTo>
                  <a:cubicBezTo>
                    <a:pt x="496" y="360"/>
                    <a:pt x="486" y="503"/>
                    <a:pt x="493" y="628"/>
                  </a:cubicBezTo>
                  <a:cubicBezTo>
                    <a:pt x="499" y="717"/>
                    <a:pt x="526" y="789"/>
                    <a:pt x="508" y="876"/>
                  </a:cubicBezTo>
                  <a:cubicBezTo>
                    <a:pt x="505" y="891"/>
                    <a:pt x="502" y="906"/>
                    <a:pt x="493" y="918"/>
                  </a:cubicBezTo>
                  <a:cubicBezTo>
                    <a:pt x="483" y="933"/>
                    <a:pt x="467" y="943"/>
                    <a:pt x="450" y="949"/>
                  </a:cubicBezTo>
                  <a:cubicBezTo>
                    <a:pt x="412" y="964"/>
                    <a:pt x="370" y="962"/>
                    <a:pt x="329" y="957"/>
                  </a:cubicBezTo>
                  <a:cubicBezTo>
                    <a:pt x="239" y="948"/>
                    <a:pt x="149" y="926"/>
                    <a:pt x="64" y="894"/>
                  </a:cubicBezTo>
                  <a:cubicBezTo>
                    <a:pt x="54" y="890"/>
                    <a:pt x="44" y="886"/>
                    <a:pt x="36" y="879"/>
                  </a:cubicBezTo>
                  <a:cubicBezTo>
                    <a:pt x="28" y="869"/>
                    <a:pt x="24" y="856"/>
                    <a:pt x="22" y="844"/>
                  </a:cubicBezTo>
                  <a:cubicBezTo>
                    <a:pt x="16" y="815"/>
                    <a:pt x="13" y="786"/>
                    <a:pt x="11" y="756"/>
                  </a:cubicBezTo>
                  <a:cubicBezTo>
                    <a:pt x="0" y="573"/>
                    <a:pt x="27" y="387"/>
                    <a:pt x="89" y="214"/>
                  </a:cubicBezTo>
                  <a:cubicBezTo>
                    <a:pt x="103" y="175"/>
                    <a:pt x="114" y="126"/>
                    <a:pt x="142" y="96"/>
                  </a:cubicBezTo>
                  <a:cubicBezTo>
                    <a:pt x="173" y="61"/>
                    <a:pt x="211" y="33"/>
                    <a:pt x="254" y="15"/>
                  </a:cubicBezTo>
                  <a:cubicBezTo>
                    <a:pt x="274" y="7"/>
                    <a:pt x="296" y="0"/>
                    <a:pt x="318" y="2"/>
                  </a:cubicBezTo>
                  <a:cubicBezTo>
                    <a:pt x="351" y="6"/>
                    <a:pt x="376" y="20"/>
                    <a:pt x="396" y="40"/>
                  </a:cubicBezTo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" name="Freeform 6"/>
            <p:cNvSpPr/>
            <p:nvPr/>
          </p:nvSpPr>
          <p:spPr bwMode="auto">
            <a:xfrm>
              <a:off x="5518150" y="2778125"/>
              <a:ext cx="982663" cy="1611313"/>
            </a:xfrm>
            <a:custGeom>
              <a:avLst/>
              <a:gdLst>
                <a:gd name="T0" fmla="*/ 260 w 260"/>
                <a:gd name="T1" fmla="*/ 0 h 427"/>
                <a:gd name="T2" fmla="*/ 238 w 260"/>
                <a:gd name="T3" fmla="*/ 4 h 427"/>
                <a:gd name="T4" fmla="*/ 116 w 260"/>
                <a:gd name="T5" fmla="*/ 56 h 427"/>
                <a:gd name="T6" fmla="*/ 33 w 260"/>
                <a:gd name="T7" fmla="*/ 158 h 427"/>
                <a:gd name="T8" fmla="*/ 29 w 260"/>
                <a:gd name="T9" fmla="*/ 227 h 427"/>
                <a:gd name="T10" fmla="*/ 13 w 260"/>
                <a:gd name="T11" fmla="*/ 307 h 427"/>
                <a:gd name="T12" fmla="*/ 0 w 260"/>
                <a:gd name="T13" fmla="*/ 427 h 427"/>
                <a:gd name="T14" fmla="*/ 19 w 260"/>
                <a:gd name="T15" fmla="*/ 321 h 427"/>
                <a:gd name="T16" fmla="*/ 35 w 260"/>
                <a:gd name="T17" fmla="*/ 254 h 427"/>
                <a:gd name="T18" fmla="*/ 36 w 260"/>
                <a:gd name="T19" fmla="*/ 187 h 427"/>
                <a:gd name="T20" fmla="*/ 42 w 260"/>
                <a:gd name="T21" fmla="*/ 151 h 427"/>
                <a:gd name="T22" fmla="*/ 63 w 260"/>
                <a:gd name="T23" fmla="*/ 128 h 427"/>
                <a:gd name="T24" fmla="*/ 114 w 260"/>
                <a:gd name="T25" fmla="*/ 85 h 427"/>
                <a:gd name="T26" fmla="*/ 192 w 260"/>
                <a:gd name="T27" fmla="*/ 30 h 427"/>
                <a:gd name="T28" fmla="*/ 254 w 260"/>
                <a:gd name="T29" fmla="*/ 6 h 427"/>
                <a:gd name="T30" fmla="*/ 260 w 260"/>
                <a:gd name="T31" fmla="*/ 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0" h="427">
                  <a:moveTo>
                    <a:pt x="260" y="0"/>
                  </a:moveTo>
                  <a:cubicBezTo>
                    <a:pt x="253" y="1"/>
                    <a:pt x="246" y="2"/>
                    <a:pt x="238" y="4"/>
                  </a:cubicBezTo>
                  <a:cubicBezTo>
                    <a:pt x="195" y="15"/>
                    <a:pt x="153" y="31"/>
                    <a:pt x="116" y="56"/>
                  </a:cubicBezTo>
                  <a:cubicBezTo>
                    <a:pt x="79" y="80"/>
                    <a:pt x="47" y="116"/>
                    <a:pt x="33" y="158"/>
                  </a:cubicBezTo>
                  <a:cubicBezTo>
                    <a:pt x="24" y="183"/>
                    <a:pt x="30" y="202"/>
                    <a:pt x="29" y="227"/>
                  </a:cubicBezTo>
                  <a:cubicBezTo>
                    <a:pt x="28" y="253"/>
                    <a:pt x="18" y="281"/>
                    <a:pt x="13" y="307"/>
                  </a:cubicBezTo>
                  <a:cubicBezTo>
                    <a:pt x="5" y="346"/>
                    <a:pt x="0" y="386"/>
                    <a:pt x="0" y="427"/>
                  </a:cubicBezTo>
                  <a:cubicBezTo>
                    <a:pt x="4" y="391"/>
                    <a:pt x="10" y="356"/>
                    <a:pt x="19" y="321"/>
                  </a:cubicBezTo>
                  <a:cubicBezTo>
                    <a:pt x="25" y="299"/>
                    <a:pt x="33" y="277"/>
                    <a:pt x="35" y="254"/>
                  </a:cubicBezTo>
                  <a:cubicBezTo>
                    <a:pt x="38" y="232"/>
                    <a:pt x="36" y="209"/>
                    <a:pt x="36" y="187"/>
                  </a:cubicBezTo>
                  <a:cubicBezTo>
                    <a:pt x="36" y="175"/>
                    <a:pt x="37" y="162"/>
                    <a:pt x="42" y="151"/>
                  </a:cubicBezTo>
                  <a:cubicBezTo>
                    <a:pt x="47" y="142"/>
                    <a:pt x="55" y="135"/>
                    <a:pt x="63" y="128"/>
                  </a:cubicBezTo>
                  <a:cubicBezTo>
                    <a:pt x="80" y="114"/>
                    <a:pt x="97" y="99"/>
                    <a:pt x="114" y="85"/>
                  </a:cubicBezTo>
                  <a:cubicBezTo>
                    <a:pt x="138" y="64"/>
                    <a:pt x="162" y="43"/>
                    <a:pt x="192" y="30"/>
                  </a:cubicBezTo>
                  <a:cubicBezTo>
                    <a:pt x="197" y="28"/>
                    <a:pt x="227" y="18"/>
                    <a:pt x="254" y="6"/>
                  </a:cubicBezTo>
                  <a:cubicBezTo>
                    <a:pt x="256" y="4"/>
                    <a:pt x="258" y="2"/>
                    <a:pt x="260" y="0"/>
                  </a:cubicBezTo>
                </a:path>
              </a:pathLst>
            </a:custGeom>
            <a:solidFill>
              <a:srgbClr val="D4CF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" name="Freeform 7"/>
            <p:cNvSpPr/>
            <p:nvPr/>
          </p:nvSpPr>
          <p:spPr bwMode="auto">
            <a:xfrm>
              <a:off x="6240463" y="2136775"/>
              <a:ext cx="947738" cy="3552825"/>
            </a:xfrm>
            <a:custGeom>
              <a:avLst/>
              <a:gdLst>
                <a:gd name="T0" fmla="*/ 105 w 251"/>
                <a:gd name="T1" fmla="*/ 74 h 942"/>
                <a:gd name="T2" fmla="*/ 87 w 251"/>
                <a:gd name="T3" fmla="*/ 110 h 942"/>
                <a:gd name="T4" fmla="*/ 83 w 251"/>
                <a:gd name="T5" fmla="*/ 135 h 942"/>
                <a:gd name="T6" fmla="*/ 95 w 251"/>
                <a:gd name="T7" fmla="*/ 148 h 942"/>
                <a:gd name="T8" fmla="*/ 134 w 251"/>
                <a:gd name="T9" fmla="*/ 177 h 942"/>
                <a:gd name="T10" fmla="*/ 158 w 251"/>
                <a:gd name="T11" fmla="*/ 277 h 942"/>
                <a:gd name="T12" fmla="*/ 122 w 251"/>
                <a:gd name="T13" fmla="*/ 378 h 942"/>
                <a:gd name="T14" fmla="*/ 70 w 251"/>
                <a:gd name="T15" fmla="*/ 566 h 942"/>
                <a:gd name="T16" fmla="*/ 30 w 251"/>
                <a:gd name="T17" fmla="*/ 777 h 942"/>
                <a:gd name="T18" fmla="*/ 12 w 251"/>
                <a:gd name="T19" fmla="*/ 870 h 942"/>
                <a:gd name="T20" fmla="*/ 10 w 251"/>
                <a:gd name="T21" fmla="*/ 911 h 942"/>
                <a:gd name="T22" fmla="*/ 23 w 251"/>
                <a:gd name="T23" fmla="*/ 921 h 942"/>
                <a:gd name="T24" fmla="*/ 133 w 251"/>
                <a:gd name="T25" fmla="*/ 941 h 942"/>
                <a:gd name="T26" fmla="*/ 248 w 251"/>
                <a:gd name="T27" fmla="*/ 890 h 942"/>
                <a:gd name="T28" fmla="*/ 250 w 251"/>
                <a:gd name="T29" fmla="*/ 861 h 942"/>
                <a:gd name="T30" fmla="*/ 227 w 251"/>
                <a:gd name="T31" fmla="*/ 358 h 942"/>
                <a:gd name="T32" fmla="*/ 207 w 251"/>
                <a:gd name="T33" fmla="*/ 157 h 942"/>
                <a:gd name="T34" fmla="*/ 151 w 251"/>
                <a:gd name="T35" fmla="*/ 7 h 942"/>
                <a:gd name="T36" fmla="*/ 129 w 251"/>
                <a:gd name="T37" fmla="*/ 1 h 942"/>
                <a:gd name="T38" fmla="*/ 113 w 251"/>
                <a:gd name="T39" fmla="*/ 60 h 942"/>
                <a:gd name="T40" fmla="*/ 105 w 251"/>
                <a:gd name="T41" fmla="*/ 74 h 9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1" h="942">
                  <a:moveTo>
                    <a:pt x="105" y="74"/>
                  </a:moveTo>
                  <a:cubicBezTo>
                    <a:pt x="99" y="86"/>
                    <a:pt x="92" y="97"/>
                    <a:pt x="87" y="110"/>
                  </a:cubicBezTo>
                  <a:cubicBezTo>
                    <a:pt x="83" y="118"/>
                    <a:pt x="80" y="127"/>
                    <a:pt x="83" y="135"/>
                  </a:cubicBezTo>
                  <a:cubicBezTo>
                    <a:pt x="85" y="140"/>
                    <a:pt x="90" y="144"/>
                    <a:pt x="95" y="148"/>
                  </a:cubicBezTo>
                  <a:cubicBezTo>
                    <a:pt x="108" y="158"/>
                    <a:pt x="123" y="166"/>
                    <a:pt x="134" y="177"/>
                  </a:cubicBezTo>
                  <a:cubicBezTo>
                    <a:pt x="159" y="203"/>
                    <a:pt x="164" y="242"/>
                    <a:pt x="158" y="277"/>
                  </a:cubicBezTo>
                  <a:cubicBezTo>
                    <a:pt x="152" y="312"/>
                    <a:pt x="135" y="345"/>
                    <a:pt x="122" y="378"/>
                  </a:cubicBezTo>
                  <a:cubicBezTo>
                    <a:pt x="96" y="439"/>
                    <a:pt x="85" y="502"/>
                    <a:pt x="70" y="566"/>
                  </a:cubicBezTo>
                  <a:cubicBezTo>
                    <a:pt x="54" y="636"/>
                    <a:pt x="39" y="706"/>
                    <a:pt x="30" y="777"/>
                  </a:cubicBezTo>
                  <a:cubicBezTo>
                    <a:pt x="26" y="808"/>
                    <a:pt x="23" y="840"/>
                    <a:pt x="12" y="870"/>
                  </a:cubicBezTo>
                  <a:cubicBezTo>
                    <a:pt x="7" y="884"/>
                    <a:pt x="0" y="900"/>
                    <a:pt x="10" y="911"/>
                  </a:cubicBezTo>
                  <a:cubicBezTo>
                    <a:pt x="13" y="916"/>
                    <a:pt x="18" y="918"/>
                    <a:pt x="23" y="921"/>
                  </a:cubicBezTo>
                  <a:cubicBezTo>
                    <a:pt x="62" y="938"/>
                    <a:pt x="92" y="942"/>
                    <a:pt x="133" y="941"/>
                  </a:cubicBezTo>
                  <a:cubicBezTo>
                    <a:pt x="172" y="941"/>
                    <a:pt x="236" y="938"/>
                    <a:pt x="248" y="890"/>
                  </a:cubicBezTo>
                  <a:cubicBezTo>
                    <a:pt x="251" y="880"/>
                    <a:pt x="250" y="871"/>
                    <a:pt x="250" y="861"/>
                  </a:cubicBezTo>
                  <a:cubicBezTo>
                    <a:pt x="245" y="693"/>
                    <a:pt x="237" y="525"/>
                    <a:pt x="227" y="358"/>
                  </a:cubicBezTo>
                  <a:cubicBezTo>
                    <a:pt x="222" y="291"/>
                    <a:pt x="218" y="224"/>
                    <a:pt x="207" y="157"/>
                  </a:cubicBezTo>
                  <a:cubicBezTo>
                    <a:pt x="199" y="110"/>
                    <a:pt x="195" y="37"/>
                    <a:pt x="151" y="7"/>
                  </a:cubicBezTo>
                  <a:cubicBezTo>
                    <a:pt x="144" y="3"/>
                    <a:pt x="137" y="0"/>
                    <a:pt x="129" y="1"/>
                  </a:cubicBezTo>
                  <a:cubicBezTo>
                    <a:pt x="129" y="1"/>
                    <a:pt x="116" y="55"/>
                    <a:pt x="113" y="60"/>
                  </a:cubicBezTo>
                  <a:cubicBezTo>
                    <a:pt x="111" y="65"/>
                    <a:pt x="108" y="70"/>
                    <a:pt x="105" y="74"/>
                  </a:cubicBezTo>
                </a:path>
              </a:pathLst>
            </a:custGeom>
            <a:solidFill>
              <a:srgbClr val="B161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" name="Freeform 8"/>
            <p:cNvSpPr/>
            <p:nvPr/>
          </p:nvSpPr>
          <p:spPr bwMode="auto">
            <a:xfrm>
              <a:off x="5003800" y="2205038"/>
              <a:ext cx="1792288" cy="3357563"/>
            </a:xfrm>
            <a:custGeom>
              <a:avLst/>
              <a:gdLst>
                <a:gd name="T0" fmla="*/ 200 w 474"/>
                <a:gd name="T1" fmla="*/ 21 h 890"/>
                <a:gd name="T2" fmla="*/ 109 w 474"/>
                <a:gd name="T3" fmla="*/ 118 h 890"/>
                <a:gd name="T4" fmla="*/ 58 w 474"/>
                <a:gd name="T5" fmla="*/ 270 h 890"/>
                <a:gd name="T6" fmla="*/ 0 w 474"/>
                <a:gd name="T7" fmla="*/ 721 h 890"/>
                <a:gd name="T8" fmla="*/ 6 w 474"/>
                <a:gd name="T9" fmla="*/ 833 h 890"/>
                <a:gd name="T10" fmla="*/ 14 w 474"/>
                <a:gd name="T11" fmla="*/ 858 h 890"/>
                <a:gd name="T12" fmla="*/ 43 w 474"/>
                <a:gd name="T13" fmla="*/ 875 h 890"/>
                <a:gd name="T14" fmla="*/ 125 w 474"/>
                <a:gd name="T15" fmla="*/ 877 h 890"/>
                <a:gd name="T16" fmla="*/ 164 w 474"/>
                <a:gd name="T17" fmla="*/ 806 h 890"/>
                <a:gd name="T18" fmla="*/ 151 w 474"/>
                <a:gd name="T19" fmla="*/ 723 h 890"/>
                <a:gd name="T20" fmla="*/ 149 w 474"/>
                <a:gd name="T21" fmla="*/ 459 h 890"/>
                <a:gd name="T22" fmla="*/ 165 w 474"/>
                <a:gd name="T23" fmla="*/ 379 h 890"/>
                <a:gd name="T24" fmla="*/ 169 w 474"/>
                <a:gd name="T25" fmla="*/ 310 h 890"/>
                <a:gd name="T26" fmla="*/ 252 w 474"/>
                <a:gd name="T27" fmla="*/ 208 h 890"/>
                <a:gd name="T28" fmla="*/ 374 w 474"/>
                <a:gd name="T29" fmla="*/ 156 h 890"/>
                <a:gd name="T30" fmla="*/ 433 w 474"/>
                <a:gd name="T31" fmla="*/ 143 h 890"/>
                <a:gd name="T32" fmla="*/ 465 w 474"/>
                <a:gd name="T33" fmla="*/ 118 h 890"/>
                <a:gd name="T34" fmla="*/ 472 w 474"/>
                <a:gd name="T35" fmla="*/ 69 h 890"/>
                <a:gd name="T36" fmla="*/ 463 w 474"/>
                <a:gd name="T37" fmla="*/ 8 h 890"/>
                <a:gd name="T38" fmla="*/ 460 w 474"/>
                <a:gd name="T39" fmla="*/ 2 h 890"/>
                <a:gd name="T40" fmla="*/ 451 w 474"/>
                <a:gd name="T41" fmla="*/ 9 h 890"/>
                <a:gd name="T42" fmla="*/ 368 w 474"/>
                <a:gd name="T43" fmla="*/ 51 h 890"/>
                <a:gd name="T44" fmla="*/ 237 w 474"/>
                <a:gd name="T45" fmla="*/ 68 h 890"/>
                <a:gd name="T46" fmla="*/ 206 w 474"/>
                <a:gd name="T47" fmla="*/ 61 h 890"/>
                <a:gd name="T48" fmla="*/ 230 w 474"/>
                <a:gd name="T49" fmla="*/ 9 h 890"/>
                <a:gd name="T50" fmla="*/ 200 w 474"/>
                <a:gd name="T51" fmla="*/ 21 h 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4" h="890">
                  <a:moveTo>
                    <a:pt x="200" y="21"/>
                  </a:moveTo>
                  <a:cubicBezTo>
                    <a:pt x="165" y="45"/>
                    <a:pt x="128" y="81"/>
                    <a:pt x="109" y="118"/>
                  </a:cubicBezTo>
                  <a:cubicBezTo>
                    <a:pt x="85" y="166"/>
                    <a:pt x="71" y="218"/>
                    <a:pt x="58" y="270"/>
                  </a:cubicBezTo>
                  <a:cubicBezTo>
                    <a:pt x="21" y="417"/>
                    <a:pt x="2" y="569"/>
                    <a:pt x="0" y="721"/>
                  </a:cubicBezTo>
                  <a:cubicBezTo>
                    <a:pt x="0" y="758"/>
                    <a:pt x="1" y="796"/>
                    <a:pt x="6" y="833"/>
                  </a:cubicBezTo>
                  <a:cubicBezTo>
                    <a:pt x="7" y="842"/>
                    <a:pt x="8" y="851"/>
                    <a:pt x="14" y="858"/>
                  </a:cubicBezTo>
                  <a:cubicBezTo>
                    <a:pt x="20" y="867"/>
                    <a:pt x="32" y="871"/>
                    <a:pt x="43" y="875"/>
                  </a:cubicBezTo>
                  <a:cubicBezTo>
                    <a:pt x="70" y="884"/>
                    <a:pt x="100" y="890"/>
                    <a:pt x="125" y="877"/>
                  </a:cubicBezTo>
                  <a:cubicBezTo>
                    <a:pt x="150" y="864"/>
                    <a:pt x="163" y="834"/>
                    <a:pt x="164" y="806"/>
                  </a:cubicBezTo>
                  <a:cubicBezTo>
                    <a:pt x="165" y="778"/>
                    <a:pt x="157" y="751"/>
                    <a:pt x="151" y="723"/>
                  </a:cubicBezTo>
                  <a:cubicBezTo>
                    <a:pt x="132" y="636"/>
                    <a:pt x="131" y="546"/>
                    <a:pt x="149" y="459"/>
                  </a:cubicBezTo>
                  <a:cubicBezTo>
                    <a:pt x="154" y="433"/>
                    <a:pt x="164" y="405"/>
                    <a:pt x="165" y="379"/>
                  </a:cubicBezTo>
                  <a:cubicBezTo>
                    <a:pt x="166" y="354"/>
                    <a:pt x="160" y="335"/>
                    <a:pt x="169" y="310"/>
                  </a:cubicBezTo>
                  <a:cubicBezTo>
                    <a:pt x="183" y="268"/>
                    <a:pt x="215" y="232"/>
                    <a:pt x="252" y="208"/>
                  </a:cubicBezTo>
                  <a:cubicBezTo>
                    <a:pt x="289" y="183"/>
                    <a:pt x="331" y="167"/>
                    <a:pt x="374" y="156"/>
                  </a:cubicBezTo>
                  <a:cubicBezTo>
                    <a:pt x="394" y="151"/>
                    <a:pt x="414" y="151"/>
                    <a:pt x="433" y="143"/>
                  </a:cubicBezTo>
                  <a:cubicBezTo>
                    <a:pt x="445" y="138"/>
                    <a:pt x="458" y="130"/>
                    <a:pt x="465" y="118"/>
                  </a:cubicBezTo>
                  <a:cubicBezTo>
                    <a:pt x="474" y="104"/>
                    <a:pt x="474" y="86"/>
                    <a:pt x="472" y="69"/>
                  </a:cubicBezTo>
                  <a:cubicBezTo>
                    <a:pt x="470" y="48"/>
                    <a:pt x="467" y="28"/>
                    <a:pt x="463" y="8"/>
                  </a:cubicBezTo>
                  <a:cubicBezTo>
                    <a:pt x="462" y="6"/>
                    <a:pt x="462" y="3"/>
                    <a:pt x="460" y="2"/>
                  </a:cubicBezTo>
                  <a:cubicBezTo>
                    <a:pt x="456" y="0"/>
                    <a:pt x="453" y="5"/>
                    <a:pt x="451" y="9"/>
                  </a:cubicBezTo>
                  <a:cubicBezTo>
                    <a:pt x="433" y="44"/>
                    <a:pt x="401" y="45"/>
                    <a:pt x="368" y="51"/>
                  </a:cubicBezTo>
                  <a:cubicBezTo>
                    <a:pt x="324" y="59"/>
                    <a:pt x="281" y="67"/>
                    <a:pt x="237" y="68"/>
                  </a:cubicBezTo>
                  <a:cubicBezTo>
                    <a:pt x="226" y="68"/>
                    <a:pt x="214" y="67"/>
                    <a:pt x="206" y="61"/>
                  </a:cubicBezTo>
                  <a:cubicBezTo>
                    <a:pt x="182" y="42"/>
                    <a:pt x="220" y="22"/>
                    <a:pt x="230" y="9"/>
                  </a:cubicBezTo>
                  <a:cubicBezTo>
                    <a:pt x="223" y="6"/>
                    <a:pt x="210" y="15"/>
                    <a:pt x="200" y="21"/>
                  </a:cubicBezTo>
                </a:path>
              </a:pathLst>
            </a:custGeom>
            <a:solidFill>
              <a:srgbClr val="B161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" name="Freeform 9"/>
            <p:cNvSpPr/>
            <p:nvPr/>
          </p:nvSpPr>
          <p:spPr bwMode="auto">
            <a:xfrm>
              <a:off x="6084888" y="2759075"/>
              <a:ext cx="760413" cy="1679575"/>
            </a:xfrm>
            <a:custGeom>
              <a:avLst/>
              <a:gdLst>
                <a:gd name="T0" fmla="*/ 136 w 201"/>
                <a:gd name="T1" fmla="*/ 0 h 445"/>
                <a:gd name="T2" fmla="*/ 121 w 201"/>
                <a:gd name="T3" fmla="*/ 3 h 445"/>
                <a:gd name="T4" fmla="*/ 104 w 201"/>
                <a:gd name="T5" fmla="*/ 11 h 445"/>
                <a:gd name="T6" fmla="*/ 74 w 201"/>
                <a:gd name="T7" fmla="*/ 57 h 445"/>
                <a:gd name="T8" fmla="*/ 25 w 201"/>
                <a:gd name="T9" fmla="*/ 100 h 445"/>
                <a:gd name="T10" fmla="*/ 2 w 201"/>
                <a:gd name="T11" fmla="*/ 182 h 445"/>
                <a:gd name="T12" fmla="*/ 37 w 201"/>
                <a:gd name="T13" fmla="*/ 381 h 445"/>
                <a:gd name="T14" fmla="*/ 71 w 201"/>
                <a:gd name="T15" fmla="*/ 434 h 445"/>
                <a:gd name="T16" fmla="*/ 97 w 201"/>
                <a:gd name="T17" fmla="*/ 445 h 445"/>
                <a:gd name="T18" fmla="*/ 101 w 201"/>
                <a:gd name="T19" fmla="*/ 444 h 445"/>
                <a:gd name="T20" fmla="*/ 111 w 201"/>
                <a:gd name="T21" fmla="*/ 401 h 445"/>
                <a:gd name="T22" fmla="*/ 163 w 201"/>
                <a:gd name="T23" fmla="*/ 213 h 445"/>
                <a:gd name="T24" fmla="*/ 199 w 201"/>
                <a:gd name="T25" fmla="*/ 112 h 445"/>
                <a:gd name="T26" fmla="*/ 201 w 201"/>
                <a:gd name="T27" fmla="*/ 92 h 445"/>
                <a:gd name="T28" fmla="*/ 195 w 201"/>
                <a:gd name="T29" fmla="*/ 82 h 445"/>
                <a:gd name="T30" fmla="*/ 170 w 201"/>
                <a:gd name="T31" fmla="*/ 44 h 445"/>
                <a:gd name="T32" fmla="*/ 136 w 201"/>
                <a:gd name="T33" fmla="*/ 0 h 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1" h="445">
                  <a:moveTo>
                    <a:pt x="136" y="0"/>
                  </a:moveTo>
                  <a:cubicBezTo>
                    <a:pt x="131" y="1"/>
                    <a:pt x="126" y="2"/>
                    <a:pt x="121" y="3"/>
                  </a:cubicBezTo>
                  <a:cubicBezTo>
                    <a:pt x="116" y="6"/>
                    <a:pt x="110" y="9"/>
                    <a:pt x="104" y="11"/>
                  </a:cubicBezTo>
                  <a:cubicBezTo>
                    <a:pt x="93" y="25"/>
                    <a:pt x="84" y="47"/>
                    <a:pt x="74" y="57"/>
                  </a:cubicBezTo>
                  <a:cubicBezTo>
                    <a:pt x="60" y="73"/>
                    <a:pt x="39" y="83"/>
                    <a:pt x="25" y="100"/>
                  </a:cubicBezTo>
                  <a:cubicBezTo>
                    <a:pt x="6" y="122"/>
                    <a:pt x="2" y="153"/>
                    <a:pt x="2" y="182"/>
                  </a:cubicBezTo>
                  <a:cubicBezTo>
                    <a:pt x="0" y="250"/>
                    <a:pt x="12" y="318"/>
                    <a:pt x="37" y="381"/>
                  </a:cubicBezTo>
                  <a:cubicBezTo>
                    <a:pt x="44" y="401"/>
                    <a:pt x="54" y="421"/>
                    <a:pt x="71" y="434"/>
                  </a:cubicBezTo>
                  <a:cubicBezTo>
                    <a:pt x="78" y="440"/>
                    <a:pt x="88" y="445"/>
                    <a:pt x="97" y="445"/>
                  </a:cubicBezTo>
                  <a:cubicBezTo>
                    <a:pt x="98" y="445"/>
                    <a:pt x="100" y="445"/>
                    <a:pt x="101" y="444"/>
                  </a:cubicBezTo>
                  <a:cubicBezTo>
                    <a:pt x="104" y="430"/>
                    <a:pt x="108" y="416"/>
                    <a:pt x="111" y="401"/>
                  </a:cubicBezTo>
                  <a:cubicBezTo>
                    <a:pt x="126" y="337"/>
                    <a:pt x="137" y="274"/>
                    <a:pt x="163" y="213"/>
                  </a:cubicBezTo>
                  <a:cubicBezTo>
                    <a:pt x="176" y="180"/>
                    <a:pt x="193" y="147"/>
                    <a:pt x="199" y="112"/>
                  </a:cubicBezTo>
                  <a:cubicBezTo>
                    <a:pt x="200" y="106"/>
                    <a:pt x="201" y="99"/>
                    <a:pt x="201" y="92"/>
                  </a:cubicBezTo>
                  <a:cubicBezTo>
                    <a:pt x="199" y="89"/>
                    <a:pt x="197" y="85"/>
                    <a:pt x="195" y="82"/>
                  </a:cubicBezTo>
                  <a:cubicBezTo>
                    <a:pt x="187" y="69"/>
                    <a:pt x="178" y="57"/>
                    <a:pt x="170" y="44"/>
                  </a:cubicBezTo>
                  <a:cubicBezTo>
                    <a:pt x="163" y="31"/>
                    <a:pt x="151" y="7"/>
                    <a:pt x="136" y="0"/>
                  </a:cubicBezTo>
                </a:path>
              </a:pathLst>
            </a:custGeom>
            <a:solidFill>
              <a:srgbClr val="D4CF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Freeform 10"/>
            <p:cNvSpPr/>
            <p:nvPr/>
          </p:nvSpPr>
          <p:spPr bwMode="auto">
            <a:xfrm>
              <a:off x="6478588" y="2770188"/>
              <a:ext cx="63500" cy="30163"/>
            </a:xfrm>
            <a:custGeom>
              <a:avLst/>
              <a:gdLst>
                <a:gd name="T0" fmla="*/ 17 w 17"/>
                <a:gd name="T1" fmla="*/ 0 h 8"/>
                <a:gd name="T2" fmla="*/ 6 w 17"/>
                <a:gd name="T3" fmla="*/ 2 h 8"/>
                <a:gd name="T4" fmla="*/ 0 w 17"/>
                <a:gd name="T5" fmla="*/ 8 h 8"/>
                <a:gd name="T6" fmla="*/ 17 w 17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8">
                  <a:moveTo>
                    <a:pt x="17" y="0"/>
                  </a:moveTo>
                  <a:cubicBezTo>
                    <a:pt x="14" y="1"/>
                    <a:pt x="10" y="2"/>
                    <a:pt x="6" y="2"/>
                  </a:cubicBezTo>
                  <a:cubicBezTo>
                    <a:pt x="4" y="4"/>
                    <a:pt x="2" y="6"/>
                    <a:pt x="0" y="8"/>
                  </a:cubicBezTo>
                  <a:cubicBezTo>
                    <a:pt x="6" y="6"/>
                    <a:pt x="12" y="3"/>
                    <a:pt x="17" y="0"/>
                  </a:cubicBezTo>
                </a:path>
              </a:pathLst>
            </a:custGeom>
            <a:solidFill>
              <a:srgbClr val="C8BF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Freeform 11"/>
            <p:cNvSpPr/>
            <p:nvPr/>
          </p:nvSpPr>
          <p:spPr bwMode="auto">
            <a:xfrm>
              <a:off x="6465888" y="3106738"/>
              <a:ext cx="484188" cy="1327150"/>
            </a:xfrm>
            <a:custGeom>
              <a:avLst/>
              <a:gdLst>
                <a:gd name="T0" fmla="*/ 100 w 128"/>
                <a:gd name="T1" fmla="*/ 0 h 352"/>
                <a:gd name="T2" fmla="*/ 98 w 128"/>
                <a:gd name="T3" fmla="*/ 20 h 352"/>
                <a:gd name="T4" fmla="*/ 62 w 128"/>
                <a:gd name="T5" fmla="*/ 121 h 352"/>
                <a:gd name="T6" fmla="*/ 10 w 128"/>
                <a:gd name="T7" fmla="*/ 309 h 352"/>
                <a:gd name="T8" fmla="*/ 0 w 128"/>
                <a:gd name="T9" fmla="*/ 352 h 352"/>
                <a:gd name="T10" fmla="*/ 6 w 128"/>
                <a:gd name="T11" fmla="*/ 351 h 352"/>
                <a:gd name="T12" fmla="*/ 30 w 128"/>
                <a:gd name="T13" fmla="*/ 314 h 352"/>
                <a:gd name="T14" fmla="*/ 76 w 128"/>
                <a:gd name="T15" fmla="*/ 214 h 352"/>
                <a:gd name="T16" fmla="*/ 108 w 128"/>
                <a:gd name="T17" fmla="*/ 154 h 352"/>
                <a:gd name="T18" fmla="*/ 100 w 128"/>
                <a:gd name="T19" fmla="*/ 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352">
                  <a:moveTo>
                    <a:pt x="100" y="0"/>
                  </a:moveTo>
                  <a:cubicBezTo>
                    <a:pt x="100" y="7"/>
                    <a:pt x="99" y="14"/>
                    <a:pt x="98" y="20"/>
                  </a:cubicBezTo>
                  <a:cubicBezTo>
                    <a:pt x="92" y="55"/>
                    <a:pt x="75" y="88"/>
                    <a:pt x="62" y="121"/>
                  </a:cubicBezTo>
                  <a:cubicBezTo>
                    <a:pt x="36" y="182"/>
                    <a:pt x="25" y="245"/>
                    <a:pt x="10" y="309"/>
                  </a:cubicBezTo>
                  <a:cubicBezTo>
                    <a:pt x="7" y="324"/>
                    <a:pt x="3" y="338"/>
                    <a:pt x="0" y="352"/>
                  </a:cubicBezTo>
                  <a:cubicBezTo>
                    <a:pt x="2" y="352"/>
                    <a:pt x="4" y="352"/>
                    <a:pt x="6" y="351"/>
                  </a:cubicBezTo>
                  <a:cubicBezTo>
                    <a:pt x="20" y="345"/>
                    <a:pt x="26" y="329"/>
                    <a:pt x="30" y="314"/>
                  </a:cubicBezTo>
                  <a:cubicBezTo>
                    <a:pt x="42" y="279"/>
                    <a:pt x="58" y="246"/>
                    <a:pt x="76" y="214"/>
                  </a:cubicBezTo>
                  <a:cubicBezTo>
                    <a:pt x="87" y="194"/>
                    <a:pt x="99" y="175"/>
                    <a:pt x="108" y="154"/>
                  </a:cubicBezTo>
                  <a:cubicBezTo>
                    <a:pt x="128" y="105"/>
                    <a:pt x="124" y="47"/>
                    <a:pt x="100" y="0"/>
                  </a:cubicBezTo>
                </a:path>
              </a:pathLst>
            </a:custGeom>
            <a:solidFill>
              <a:srgbClr val="A75C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" name="Freeform 12"/>
            <p:cNvSpPr/>
            <p:nvPr/>
          </p:nvSpPr>
          <p:spPr bwMode="auto">
            <a:xfrm>
              <a:off x="6500813" y="2752725"/>
              <a:ext cx="98425" cy="25400"/>
            </a:xfrm>
            <a:custGeom>
              <a:avLst/>
              <a:gdLst>
                <a:gd name="T0" fmla="*/ 17 w 26"/>
                <a:gd name="T1" fmla="*/ 0 h 7"/>
                <a:gd name="T2" fmla="*/ 10 w 26"/>
                <a:gd name="T3" fmla="*/ 1 h 7"/>
                <a:gd name="T4" fmla="*/ 0 w 26"/>
                <a:gd name="T5" fmla="*/ 7 h 7"/>
                <a:gd name="T6" fmla="*/ 11 w 26"/>
                <a:gd name="T7" fmla="*/ 5 h 7"/>
                <a:gd name="T8" fmla="*/ 26 w 26"/>
                <a:gd name="T9" fmla="*/ 2 h 7"/>
                <a:gd name="T10" fmla="*/ 17 w 26"/>
                <a:gd name="T11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" h="7">
                  <a:moveTo>
                    <a:pt x="17" y="0"/>
                  </a:moveTo>
                  <a:cubicBezTo>
                    <a:pt x="15" y="0"/>
                    <a:pt x="12" y="1"/>
                    <a:pt x="10" y="1"/>
                  </a:cubicBezTo>
                  <a:cubicBezTo>
                    <a:pt x="7" y="3"/>
                    <a:pt x="3" y="5"/>
                    <a:pt x="0" y="7"/>
                  </a:cubicBezTo>
                  <a:cubicBezTo>
                    <a:pt x="4" y="7"/>
                    <a:pt x="8" y="6"/>
                    <a:pt x="11" y="5"/>
                  </a:cubicBezTo>
                  <a:cubicBezTo>
                    <a:pt x="16" y="4"/>
                    <a:pt x="21" y="3"/>
                    <a:pt x="26" y="2"/>
                  </a:cubicBezTo>
                  <a:cubicBezTo>
                    <a:pt x="23" y="1"/>
                    <a:pt x="20" y="0"/>
                    <a:pt x="17" y="0"/>
                  </a:cubicBezTo>
                </a:path>
              </a:pathLst>
            </a:custGeom>
            <a:solidFill>
              <a:srgbClr val="A75C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" name="Freeform 13"/>
            <p:cNvSpPr/>
            <p:nvPr/>
          </p:nvSpPr>
          <p:spPr bwMode="auto">
            <a:xfrm>
              <a:off x="6134100" y="2752725"/>
              <a:ext cx="790575" cy="1673225"/>
            </a:xfrm>
            <a:custGeom>
              <a:avLst/>
              <a:gdLst>
                <a:gd name="T0" fmla="*/ 165 w 209"/>
                <a:gd name="T1" fmla="*/ 22 h 444"/>
                <a:gd name="T2" fmla="*/ 98 w 209"/>
                <a:gd name="T3" fmla="*/ 17 h 444"/>
                <a:gd name="T4" fmla="*/ 86 w 209"/>
                <a:gd name="T5" fmla="*/ 39 h 444"/>
                <a:gd name="T6" fmla="*/ 55 w 209"/>
                <a:gd name="T7" fmla="*/ 82 h 444"/>
                <a:gd name="T8" fmla="*/ 35 w 209"/>
                <a:gd name="T9" fmla="*/ 102 h 444"/>
                <a:gd name="T10" fmla="*/ 22 w 209"/>
                <a:gd name="T11" fmla="*/ 134 h 444"/>
                <a:gd name="T12" fmla="*/ 44 w 209"/>
                <a:gd name="T13" fmla="*/ 406 h 444"/>
                <a:gd name="T14" fmla="*/ 104 w 209"/>
                <a:gd name="T15" fmla="*/ 415 h 444"/>
                <a:gd name="T16" fmla="*/ 131 w 209"/>
                <a:gd name="T17" fmla="*/ 321 h 444"/>
                <a:gd name="T18" fmla="*/ 206 w 209"/>
                <a:gd name="T19" fmla="*/ 154 h 444"/>
                <a:gd name="T20" fmla="*/ 200 w 209"/>
                <a:gd name="T21" fmla="*/ 83 h 444"/>
                <a:gd name="T22" fmla="*/ 165 w 209"/>
                <a:gd name="T23" fmla="*/ 22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9" h="444">
                  <a:moveTo>
                    <a:pt x="165" y="22"/>
                  </a:moveTo>
                  <a:cubicBezTo>
                    <a:pt x="149" y="8"/>
                    <a:pt x="116" y="0"/>
                    <a:pt x="98" y="17"/>
                  </a:cubicBezTo>
                  <a:cubicBezTo>
                    <a:pt x="92" y="23"/>
                    <a:pt x="89" y="31"/>
                    <a:pt x="86" y="39"/>
                  </a:cubicBezTo>
                  <a:cubicBezTo>
                    <a:pt x="79" y="55"/>
                    <a:pt x="68" y="70"/>
                    <a:pt x="55" y="82"/>
                  </a:cubicBezTo>
                  <a:cubicBezTo>
                    <a:pt x="48" y="89"/>
                    <a:pt x="40" y="95"/>
                    <a:pt x="35" y="102"/>
                  </a:cubicBezTo>
                  <a:cubicBezTo>
                    <a:pt x="28" y="112"/>
                    <a:pt x="25" y="123"/>
                    <a:pt x="22" y="134"/>
                  </a:cubicBezTo>
                  <a:cubicBezTo>
                    <a:pt x="0" y="223"/>
                    <a:pt x="11" y="321"/>
                    <a:pt x="44" y="406"/>
                  </a:cubicBezTo>
                  <a:cubicBezTo>
                    <a:pt x="55" y="436"/>
                    <a:pt x="84" y="444"/>
                    <a:pt x="104" y="415"/>
                  </a:cubicBezTo>
                  <a:cubicBezTo>
                    <a:pt x="122" y="389"/>
                    <a:pt x="121" y="350"/>
                    <a:pt x="131" y="321"/>
                  </a:cubicBezTo>
                  <a:cubicBezTo>
                    <a:pt x="150" y="263"/>
                    <a:pt x="197" y="215"/>
                    <a:pt x="206" y="154"/>
                  </a:cubicBezTo>
                  <a:cubicBezTo>
                    <a:pt x="209" y="130"/>
                    <a:pt x="206" y="106"/>
                    <a:pt x="200" y="83"/>
                  </a:cubicBezTo>
                  <a:cubicBezTo>
                    <a:pt x="193" y="60"/>
                    <a:pt x="183" y="38"/>
                    <a:pt x="165" y="22"/>
                  </a:cubicBezTo>
                  <a:close/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14"/>
            <p:cNvSpPr/>
            <p:nvPr/>
          </p:nvSpPr>
          <p:spPr bwMode="auto">
            <a:xfrm>
              <a:off x="6224588" y="3170238"/>
              <a:ext cx="207963" cy="622300"/>
            </a:xfrm>
            <a:custGeom>
              <a:avLst/>
              <a:gdLst>
                <a:gd name="T0" fmla="*/ 4 w 55"/>
                <a:gd name="T1" fmla="*/ 113 h 165"/>
                <a:gd name="T2" fmla="*/ 14 w 55"/>
                <a:gd name="T3" fmla="*/ 136 h 165"/>
                <a:gd name="T4" fmla="*/ 51 w 55"/>
                <a:gd name="T5" fmla="*/ 100 h 165"/>
                <a:gd name="T6" fmla="*/ 35 w 55"/>
                <a:gd name="T7" fmla="*/ 7 h 165"/>
                <a:gd name="T8" fmla="*/ 13 w 55"/>
                <a:gd name="T9" fmla="*/ 6 h 165"/>
                <a:gd name="T10" fmla="*/ 9 w 55"/>
                <a:gd name="T11" fmla="*/ 16 h 165"/>
                <a:gd name="T12" fmla="*/ 2 w 55"/>
                <a:gd name="T13" fmla="*/ 99 h 165"/>
                <a:gd name="T14" fmla="*/ 4 w 55"/>
                <a:gd name="T15" fmla="*/ 113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" h="165">
                  <a:moveTo>
                    <a:pt x="4" y="113"/>
                  </a:moveTo>
                  <a:cubicBezTo>
                    <a:pt x="5" y="121"/>
                    <a:pt x="8" y="130"/>
                    <a:pt x="14" y="136"/>
                  </a:cubicBezTo>
                  <a:cubicBezTo>
                    <a:pt x="37" y="165"/>
                    <a:pt x="50" y="114"/>
                    <a:pt x="51" y="100"/>
                  </a:cubicBezTo>
                  <a:cubicBezTo>
                    <a:pt x="55" y="76"/>
                    <a:pt x="54" y="26"/>
                    <a:pt x="35" y="7"/>
                  </a:cubicBezTo>
                  <a:cubicBezTo>
                    <a:pt x="29" y="1"/>
                    <a:pt x="18" y="0"/>
                    <a:pt x="13" y="6"/>
                  </a:cubicBezTo>
                  <a:cubicBezTo>
                    <a:pt x="11" y="9"/>
                    <a:pt x="10" y="12"/>
                    <a:pt x="9" y="16"/>
                  </a:cubicBezTo>
                  <a:cubicBezTo>
                    <a:pt x="2" y="43"/>
                    <a:pt x="0" y="71"/>
                    <a:pt x="2" y="99"/>
                  </a:cubicBezTo>
                  <a:cubicBezTo>
                    <a:pt x="2" y="103"/>
                    <a:pt x="3" y="108"/>
                    <a:pt x="4" y="113"/>
                  </a:cubicBezTo>
                  <a:close/>
                </a:path>
              </a:pathLst>
            </a:custGeom>
            <a:solidFill>
              <a:srgbClr val="CEC9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15"/>
            <p:cNvSpPr/>
            <p:nvPr/>
          </p:nvSpPr>
          <p:spPr bwMode="auto">
            <a:xfrm>
              <a:off x="5884863" y="3197225"/>
              <a:ext cx="547688" cy="795338"/>
            </a:xfrm>
            <a:custGeom>
              <a:avLst/>
              <a:gdLst>
                <a:gd name="T0" fmla="*/ 47 w 145"/>
                <a:gd name="T1" fmla="*/ 103 h 211"/>
                <a:gd name="T2" fmla="*/ 15 w 145"/>
                <a:gd name="T3" fmla="*/ 122 h 211"/>
                <a:gd name="T4" fmla="*/ 10 w 145"/>
                <a:gd name="T5" fmla="*/ 127 h 211"/>
                <a:gd name="T6" fmla="*/ 21 w 145"/>
                <a:gd name="T7" fmla="*/ 135 h 211"/>
                <a:gd name="T8" fmla="*/ 19 w 145"/>
                <a:gd name="T9" fmla="*/ 159 h 211"/>
                <a:gd name="T10" fmla="*/ 4 w 145"/>
                <a:gd name="T11" fmla="*/ 181 h 211"/>
                <a:gd name="T12" fmla="*/ 7 w 145"/>
                <a:gd name="T13" fmla="*/ 206 h 211"/>
                <a:gd name="T14" fmla="*/ 25 w 145"/>
                <a:gd name="T15" fmla="*/ 209 h 211"/>
                <a:gd name="T16" fmla="*/ 41 w 145"/>
                <a:gd name="T17" fmla="*/ 199 h 211"/>
                <a:gd name="T18" fmla="*/ 63 w 145"/>
                <a:gd name="T19" fmla="*/ 175 h 211"/>
                <a:gd name="T20" fmla="*/ 74 w 145"/>
                <a:gd name="T21" fmla="*/ 135 h 211"/>
                <a:gd name="T22" fmla="*/ 94 w 145"/>
                <a:gd name="T23" fmla="*/ 114 h 211"/>
                <a:gd name="T24" fmla="*/ 143 w 145"/>
                <a:gd name="T25" fmla="*/ 60 h 211"/>
                <a:gd name="T26" fmla="*/ 125 w 145"/>
                <a:gd name="T27" fmla="*/ 0 h 211"/>
                <a:gd name="T28" fmla="*/ 47 w 145"/>
                <a:gd name="T29" fmla="*/ 10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5" h="211">
                  <a:moveTo>
                    <a:pt x="47" y="103"/>
                  </a:moveTo>
                  <a:cubicBezTo>
                    <a:pt x="36" y="110"/>
                    <a:pt x="25" y="116"/>
                    <a:pt x="15" y="122"/>
                  </a:cubicBezTo>
                  <a:cubicBezTo>
                    <a:pt x="13" y="123"/>
                    <a:pt x="11" y="125"/>
                    <a:pt x="10" y="127"/>
                  </a:cubicBezTo>
                  <a:cubicBezTo>
                    <a:pt x="8" y="135"/>
                    <a:pt x="19" y="132"/>
                    <a:pt x="21" y="135"/>
                  </a:cubicBezTo>
                  <a:cubicBezTo>
                    <a:pt x="27" y="141"/>
                    <a:pt x="23" y="153"/>
                    <a:pt x="19" y="159"/>
                  </a:cubicBezTo>
                  <a:cubicBezTo>
                    <a:pt x="15" y="167"/>
                    <a:pt x="8" y="173"/>
                    <a:pt x="4" y="181"/>
                  </a:cubicBezTo>
                  <a:cubicBezTo>
                    <a:pt x="1" y="189"/>
                    <a:pt x="0" y="200"/>
                    <a:pt x="7" y="206"/>
                  </a:cubicBezTo>
                  <a:cubicBezTo>
                    <a:pt x="12" y="210"/>
                    <a:pt x="19" y="211"/>
                    <a:pt x="25" y="209"/>
                  </a:cubicBezTo>
                  <a:cubicBezTo>
                    <a:pt x="31" y="207"/>
                    <a:pt x="36" y="203"/>
                    <a:pt x="41" y="199"/>
                  </a:cubicBezTo>
                  <a:cubicBezTo>
                    <a:pt x="49" y="192"/>
                    <a:pt x="58" y="185"/>
                    <a:pt x="63" y="175"/>
                  </a:cubicBezTo>
                  <a:cubicBezTo>
                    <a:pt x="69" y="162"/>
                    <a:pt x="68" y="147"/>
                    <a:pt x="74" y="135"/>
                  </a:cubicBezTo>
                  <a:cubicBezTo>
                    <a:pt x="79" y="126"/>
                    <a:pt x="87" y="120"/>
                    <a:pt x="94" y="114"/>
                  </a:cubicBezTo>
                  <a:cubicBezTo>
                    <a:pt x="113" y="99"/>
                    <a:pt x="133" y="83"/>
                    <a:pt x="143" y="60"/>
                  </a:cubicBezTo>
                  <a:cubicBezTo>
                    <a:pt x="145" y="56"/>
                    <a:pt x="137" y="7"/>
                    <a:pt x="125" y="0"/>
                  </a:cubicBezTo>
                  <a:cubicBezTo>
                    <a:pt x="100" y="35"/>
                    <a:pt x="83" y="77"/>
                    <a:pt x="47" y="103"/>
                  </a:cubicBezTo>
                  <a:close/>
                </a:path>
              </a:pathLst>
            </a:custGeom>
            <a:solidFill>
              <a:srgbClr val="D7BB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" name="Freeform 16"/>
            <p:cNvSpPr/>
            <p:nvPr/>
          </p:nvSpPr>
          <p:spPr bwMode="auto">
            <a:xfrm>
              <a:off x="6024563" y="1827213"/>
              <a:ext cx="484188" cy="558800"/>
            </a:xfrm>
            <a:custGeom>
              <a:avLst/>
              <a:gdLst>
                <a:gd name="T0" fmla="*/ 36 w 128"/>
                <a:gd name="T1" fmla="*/ 58 h 148"/>
                <a:gd name="T2" fmla="*/ 21 w 128"/>
                <a:gd name="T3" fmla="*/ 89 h 148"/>
                <a:gd name="T4" fmla="*/ 5 w 128"/>
                <a:gd name="T5" fmla="*/ 110 h 148"/>
                <a:gd name="T6" fmla="*/ 6 w 128"/>
                <a:gd name="T7" fmla="*/ 135 h 148"/>
                <a:gd name="T8" fmla="*/ 20 w 128"/>
                <a:gd name="T9" fmla="*/ 144 h 148"/>
                <a:gd name="T10" fmla="*/ 61 w 128"/>
                <a:gd name="T11" fmla="*/ 139 h 148"/>
                <a:gd name="T12" fmla="*/ 89 w 128"/>
                <a:gd name="T13" fmla="*/ 114 h 148"/>
                <a:gd name="T14" fmla="*/ 127 w 128"/>
                <a:gd name="T15" fmla="*/ 33 h 148"/>
                <a:gd name="T16" fmla="*/ 122 w 128"/>
                <a:gd name="T17" fmla="*/ 14 h 148"/>
                <a:gd name="T18" fmla="*/ 90 w 128"/>
                <a:gd name="T19" fmla="*/ 2 h 148"/>
                <a:gd name="T20" fmla="*/ 56 w 128"/>
                <a:gd name="T21" fmla="*/ 2 h 148"/>
                <a:gd name="T22" fmla="*/ 36 w 128"/>
                <a:gd name="T23" fmla="*/ 5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8" h="148">
                  <a:moveTo>
                    <a:pt x="36" y="58"/>
                  </a:moveTo>
                  <a:cubicBezTo>
                    <a:pt x="34" y="69"/>
                    <a:pt x="28" y="80"/>
                    <a:pt x="21" y="89"/>
                  </a:cubicBezTo>
                  <a:cubicBezTo>
                    <a:pt x="15" y="96"/>
                    <a:pt x="9" y="102"/>
                    <a:pt x="5" y="110"/>
                  </a:cubicBezTo>
                  <a:cubicBezTo>
                    <a:pt x="1" y="118"/>
                    <a:pt x="0" y="128"/>
                    <a:pt x="6" y="135"/>
                  </a:cubicBezTo>
                  <a:cubicBezTo>
                    <a:pt x="9" y="139"/>
                    <a:pt x="14" y="142"/>
                    <a:pt x="20" y="144"/>
                  </a:cubicBezTo>
                  <a:cubicBezTo>
                    <a:pt x="33" y="148"/>
                    <a:pt x="49" y="146"/>
                    <a:pt x="61" y="139"/>
                  </a:cubicBezTo>
                  <a:cubicBezTo>
                    <a:pt x="72" y="133"/>
                    <a:pt x="81" y="124"/>
                    <a:pt x="89" y="114"/>
                  </a:cubicBezTo>
                  <a:cubicBezTo>
                    <a:pt x="109" y="91"/>
                    <a:pt x="128" y="64"/>
                    <a:pt x="127" y="33"/>
                  </a:cubicBezTo>
                  <a:cubicBezTo>
                    <a:pt x="127" y="26"/>
                    <a:pt x="126" y="20"/>
                    <a:pt x="122" y="14"/>
                  </a:cubicBezTo>
                  <a:cubicBezTo>
                    <a:pt x="115" y="5"/>
                    <a:pt x="102" y="3"/>
                    <a:pt x="90" y="2"/>
                  </a:cubicBezTo>
                  <a:cubicBezTo>
                    <a:pt x="79" y="1"/>
                    <a:pt x="68" y="0"/>
                    <a:pt x="56" y="2"/>
                  </a:cubicBezTo>
                  <a:cubicBezTo>
                    <a:pt x="18" y="11"/>
                    <a:pt x="41" y="32"/>
                    <a:pt x="36" y="58"/>
                  </a:cubicBezTo>
                  <a:close/>
                </a:path>
              </a:pathLst>
            </a:custGeom>
            <a:solidFill>
              <a:srgbClr val="D7BB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Freeform 17"/>
            <p:cNvSpPr/>
            <p:nvPr/>
          </p:nvSpPr>
          <p:spPr bwMode="auto">
            <a:xfrm>
              <a:off x="5899150" y="1330325"/>
              <a:ext cx="700088" cy="765175"/>
            </a:xfrm>
            <a:custGeom>
              <a:avLst/>
              <a:gdLst>
                <a:gd name="T0" fmla="*/ 11 w 185"/>
                <a:gd name="T1" fmla="*/ 116 h 203"/>
                <a:gd name="T2" fmla="*/ 91 w 185"/>
                <a:gd name="T3" fmla="*/ 198 h 203"/>
                <a:gd name="T4" fmla="*/ 178 w 185"/>
                <a:gd name="T5" fmla="*/ 126 h 203"/>
                <a:gd name="T6" fmla="*/ 74 w 185"/>
                <a:gd name="T7" fmla="*/ 2 h 203"/>
                <a:gd name="T8" fmla="*/ 11 w 185"/>
                <a:gd name="T9" fmla="*/ 11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" h="203">
                  <a:moveTo>
                    <a:pt x="11" y="116"/>
                  </a:moveTo>
                  <a:cubicBezTo>
                    <a:pt x="19" y="153"/>
                    <a:pt x="51" y="193"/>
                    <a:pt x="91" y="198"/>
                  </a:cubicBezTo>
                  <a:cubicBezTo>
                    <a:pt x="133" y="203"/>
                    <a:pt x="173" y="167"/>
                    <a:pt x="178" y="126"/>
                  </a:cubicBezTo>
                  <a:cubicBezTo>
                    <a:pt x="185" y="63"/>
                    <a:pt x="140" y="0"/>
                    <a:pt x="74" y="2"/>
                  </a:cubicBezTo>
                  <a:cubicBezTo>
                    <a:pt x="12" y="5"/>
                    <a:pt x="0" y="65"/>
                    <a:pt x="11" y="116"/>
                  </a:cubicBezTo>
                  <a:close/>
                </a:path>
              </a:pathLst>
            </a:custGeom>
            <a:solidFill>
              <a:srgbClr val="E3C8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18"/>
            <p:cNvSpPr/>
            <p:nvPr/>
          </p:nvSpPr>
          <p:spPr bwMode="auto">
            <a:xfrm>
              <a:off x="5857875" y="1149350"/>
              <a:ext cx="847725" cy="1052513"/>
            </a:xfrm>
            <a:custGeom>
              <a:avLst/>
              <a:gdLst>
                <a:gd name="T0" fmla="*/ 13 w 224"/>
                <a:gd name="T1" fmla="*/ 106 h 279"/>
                <a:gd name="T2" fmla="*/ 36 w 224"/>
                <a:gd name="T3" fmla="*/ 100 h 279"/>
                <a:gd name="T4" fmla="*/ 90 w 224"/>
                <a:gd name="T5" fmla="*/ 90 h 279"/>
                <a:gd name="T6" fmla="*/ 100 w 224"/>
                <a:gd name="T7" fmla="*/ 82 h 279"/>
                <a:gd name="T8" fmla="*/ 106 w 224"/>
                <a:gd name="T9" fmla="*/ 70 h 279"/>
                <a:gd name="T10" fmla="*/ 151 w 224"/>
                <a:gd name="T11" fmla="*/ 100 h 279"/>
                <a:gd name="T12" fmla="*/ 158 w 224"/>
                <a:gd name="T13" fmla="*/ 139 h 279"/>
                <a:gd name="T14" fmla="*/ 153 w 224"/>
                <a:gd name="T15" fmla="*/ 176 h 279"/>
                <a:gd name="T16" fmla="*/ 114 w 224"/>
                <a:gd name="T17" fmla="*/ 172 h 279"/>
                <a:gd name="T18" fmla="*/ 80 w 224"/>
                <a:gd name="T19" fmla="*/ 172 h 279"/>
                <a:gd name="T20" fmla="*/ 58 w 224"/>
                <a:gd name="T21" fmla="*/ 181 h 279"/>
                <a:gd name="T22" fmla="*/ 50 w 224"/>
                <a:gd name="T23" fmla="*/ 191 h 279"/>
                <a:gd name="T24" fmla="*/ 42 w 224"/>
                <a:gd name="T25" fmla="*/ 192 h 279"/>
                <a:gd name="T26" fmla="*/ 30 w 224"/>
                <a:gd name="T27" fmla="*/ 216 h 279"/>
                <a:gd name="T28" fmla="*/ 36 w 224"/>
                <a:gd name="T29" fmla="*/ 224 h 279"/>
                <a:gd name="T30" fmla="*/ 103 w 224"/>
                <a:gd name="T31" fmla="*/ 278 h 279"/>
                <a:gd name="T32" fmla="*/ 139 w 224"/>
                <a:gd name="T33" fmla="*/ 269 h 279"/>
                <a:gd name="T34" fmla="*/ 173 w 224"/>
                <a:gd name="T35" fmla="*/ 239 h 279"/>
                <a:gd name="T36" fmla="*/ 184 w 224"/>
                <a:gd name="T37" fmla="*/ 208 h 279"/>
                <a:gd name="T38" fmla="*/ 192 w 224"/>
                <a:gd name="T39" fmla="*/ 181 h 279"/>
                <a:gd name="T40" fmla="*/ 192 w 224"/>
                <a:gd name="T41" fmla="*/ 138 h 279"/>
                <a:gd name="T42" fmla="*/ 194 w 224"/>
                <a:gd name="T43" fmla="*/ 125 h 279"/>
                <a:gd name="T44" fmla="*/ 208 w 224"/>
                <a:gd name="T45" fmla="*/ 112 h 279"/>
                <a:gd name="T46" fmla="*/ 194 w 224"/>
                <a:gd name="T47" fmla="*/ 56 h 279"/>
                <a:gd name="T48" fmla="*/ 180 w 224"/>
                <a:gd name="T49" fmla="*/ 48 h 279"/>
                <a:gd name="T50" fmla="*/ 172 w 224"/>
                <a:gd name="T51" fmla="*/ 31 h 279"/>
                <a:gd name="T52" fmla="*/ 135 w 224"/>
                <a:gd name="T53" fmla="*/ 13 h 279"/>
                <a:gd name="T54" fmla="*/ 106 w 224"/>
                <a:gd name="T55" fmla="*/ 19 h 279"/>
                <a:gd name="T56" fmla="*/ 92 w 224"/>
                <a:gd name="T57" fmla="*/ 11 h 279"/>
                <a:gd name="T58" fmla="*/ 39 w 224"/>
                <a:gd name="T59" fmla="*/ 21 h 279"/>
                <a:gd name="T60" fmla="*/ 19 w 224"/>
                <a:gd name="T61" fmla="*/ 53 h 279"/>
                <a:gd name="T62" fmla="*/ 1 w 224"/>
                <a:gd name="T63" fmla="*/ 87 h 279"/>
                <a:gd name="T64" fmla="*/ 13 w 224"/>
                <a:gd name="T65" fmla="*/ 106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24" h="279">
                  <a:moveTo>
                    <a:pt x="13" y="106"/>
                  </a:moveTo>
                  <a:cubicBezTo>
                    <a:pt x="20" y="106"/>
                    <a:pt x="29" y="103"/>
                    <a:pt x="36" y="100"/>
                  </a:cubicBezTo>
                  <a:cubicBezTo>
                    <a:pt x="54" y="91"/>
                    <a:pt x="72" y="97"/>
                    <a:pt x="90" y="90"/>
                  </a:cubicBezTo>
                  <a:cubicBezTo>
                    <a:pt x="94" y="88"/>
                    <a:pt x="98" y="86"/>
                    <a:pt x="100" y="82"/>
                  </a:cubicBezTo>
                  <a:cubicBezTo>
                    <a:pt x="102" y="78"/>
                    <a:pt x="102" y="72"/>
                    <a:pt x="106" y="70"/>
                  </a:cubicBezTo>
                  <a:cubicBezTo>
                    <a:pt x="119" y="86"/>
                    <a:pt x="138" y="88"/>
                    <a:pt x="151" y="100"/>
                  </a:cubicBezTo>
                  <a:cubicBezTo>
                    <a:pt x="165" y="112"/>
                    <a:pt x="151" y="121"/>
                    <a:pt x="158" y="139"/>
                  </a:cubicBezTo>
                  <a:cubicBezTo>
                    <a:pt x="162" y="151"/>
                    <a:pt x="169" y="168"/>
                    <a:pt x="153" y="176"/>
                  </a:cubicBezTo>
                  <a:cubicBezTo>
                    <a:pt x="141" y="182"/>
                    <a:pt x="127" y="174"/>
                    <a:pt x="114" y="172"/>
                  </a:cubicBezTo>
                  <a:cubicBezTo>
                    <a:pt x="103" y="169"/>
                    <a:pt x="91" y="171"/>
                    <a:pt x="80" y="172"/>
                  </a:cubicBezTo>
                  <a:cubicBezTo>
                    <a:pt x="72" y="173"/>
                    <a:pt x="63" y="175"/>
                    <a:pt x="58" y="181"/>
                  </a:cubicBezTo>
                  <a:cubicBezTo>
                    <a:pt x="55" y="184"/>
                    <a:pt x="53" y="189"/>
                    <a:pt x="50" y="191"/>
                  </a:cubicBezTo>
                  <a:cubicBezTo>
                    <a:pt x="47" y="192"/>
                    <a:pt x="44" y="192"/>
                    <a:pt x="42" y="192"/>
                  </a:cubicBezTo>
                  <a:cubicBezTo>
                    <a:pt x="32" y="194"/>
                    <a:pt x="25" y="207"/>
                    <a:pt x="30" y="216"/>
                  </a:cubicBezTo>
                  <a:cubicBezTo>
                    <a:pt x="31" y="219"/>
                    <a:pt x="33" y="221"/>
                    <a:pt x="36" y="224"/>
                  </a:cubicBezTo>
                  <a:cubicBezTo>
                    <a:pt x="53" y="242"/>
                    <a:pt x="75" y="278"/>
                    <a:pt x="103" y="278"/>
                  </a:cubicBezTo>
                  <a:cubicBezTo>
                    <a:pt x="115" y="279"/>
                    <a:pt x="127" y="274"/>
                    <a:pt x="139" y="269"/>
                  </a:cubicBezTo>
                  <a:cubicBezTo>
                    <a:pt x="153" y="263"/>
                    <a:pt x="170" y="254"/>
                    <a:pt x="173" y="239"/>
                  </a:cubicBezTo>
                  <a:cubicBezTo>
                    <a:pt x="175" y="224"/>
                    <a:pt x="177" y="220"/>
                    <a:pt x="184" y="208"/>
                  </a:cubicBezTo>
                  <a:cubicBezTo>
                    <a:pt x="189" y="198"/>
                    <a:pt x="193" y="193"/>
                    <a:pt x="192" y="181"/>
                  </a:cubicBezTo>
                  <a:cubicBezTo>
                    <a:pt x="192" y="166"/>
                    <a:pt x="192" y="152"/>
                    <a:pt x="192" y="138"/>
                  </a:cubicBezTo>
                  <a:cubicBezTo>
                    <a:pt x="192" y="134"/>
                    <a:pt x="192" y="129"/>
                    <a:pt x="194" y="125"/>
                  </a:cubicBezTo>
                  <a:cubicBezTo>
                    <a:pt x="197" y="120"/>
                    <a:pt x="203" y="117"/>
                    <a:pt x="208" y="112"/>
                  </a:cubicBezTo>
                  <a:cubicBezTo>
                    <a:pt x="224" y="97"/>
                    <a:pt x="214" y="67"/>
                    <a:pt x="194" y="56"/>
                  </a:cubicBezTo>
                  <a:cubicBezTo>
                    <a:pt x="189" y="54"/>
                    <a:pt x="184" y="52"/>
                    <a:pt x="180" y="48"/>
                  </a:cubicBezTo>
                  <a:cubicBezTo>
                    <a:pt x="176" y="43"/>
                    <a:pt x="174" y="36"/>
                    <a:pt x="172" y="31"/>
                  </a:cubicBezTo>
                  <a:cubicBezTo>
                    <a:pt x="165" y="17"/>
                    <a:pt x="149" y="9"/>
                    <a:pt x="135" y="13"/>
                  </a:cubicBezTo>
                  <a:cubicBezTo>
                    <a:pt x="125" y="15"/>
                    <a:pt x="115" y="21"/>
                    <a:pt x="106" y="19"/>
                  </a:cubicBezTo>
                  <a:cubicBezTo>
                    <a:pt x="101" y="17"/>
                    <a:pt x="97" y="13"/>
                    <a:pt x="92" y="11"/>
                  </a:cubicBezTo>
                  <a:cubicBezTo>
                    <a:pt x="75" y="0"/>
                    <a:pt x="50" y="4"/>
                    <a:pt x="39" y="21"/>
                  </a:cubicBezTo>
                  <a:cubicBezTo>
                    <a:pt x="31" y="31"/>
                    <a:pt x="28" y="45"/>
                    <a:pt x="19" y="53"/>
                  </a:cubicBezTo>
                  <a:cubicBezTo>
                    <a:pt x="6" y="65"/>
                    <a:pt x="2" y="70"/>
                    <a:pt x="1" y="87"/>
                  </a:cubicBezTo>
                  <a:cubicBezTo>
                    <a:pt x="0" y="102"/>
                    <a:pt x="6" y="106"/>
                    <a:pt x="13" y="106"/>
                  </a:cubicBezTo>
                  <a:close/>
                </a:path>
              </a:pathLst>
            </a:custGeom>
            <a:solidFill>
              <a:srgbClr val="483A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19"/>
            <p:cNvSpPr/>
            <p:nvPr/>
          </p:nvSpPr>
          <p:spPr bwMode="auto">
            <a:xfrm>
              <a:off x="6276975" y="1665288"/>
              <a:ext cx="42863" cy="46038"/>
            </a:xfrm>
            <a:custGeom>
              <a:avLst/>
              <a:gdLst>
                <a:gd name="T0" fmla="*/ 2 w 11"/>
                <a:gd name="T1" fmla="*/ 8 h 12"/>
                <a:gd name="T2" fmla="*/ 5 w 11"/>
                <a:gd name="T3" fmla="*/ 0 h 12"/>
                <a:gd name="T4" fmla="*/ 11 w 11"/>
                <a:gd name="T5" fmla="*/ 8 h 12"/>
                <a:gd name="T6" fmla="*/ 6 w 11"/>
                <a:gd name="T7" fmla="*/ 11 h 12"/>
                <a:gd name="T8" fmla="*/ 2 w 11"/>
                <a:gd name="T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2">
                  <a:moveTo>
                    <a:pt x="2" y="8"/>
                  </a:moveTo>
                  <a:cubicBezTo>
                    <a:pt x="0" y="5"/>
                    <a:pt x="0" y="0"/>
                    <a:pt x="5" y="0"/>
                  </a:cubicBezTo>
                  <a:cubicBezTo>
                    <a:pt x="8" y="1"/>
                    <a:pt x="11" y="6"/>
                    <a:pt x="11" y="8"/>
                  </a:cubicBezTo>
                  <a:cubicBezTo>
                    <a:pt x="10" y="10"/>
                    <a:pt x="8" y="12"/>
                    <a:pt x="6" y="11"/>
                  </a:cubicBezTo>
                  <a:cubicBezTo>
                    <a:pt x="4" y="11"/>
                    <a:pt x="3" y="10"/>
                    <a:pt x="2" y="8"/>
                  </a:cubicBezTo>
                  <a:close/>
                </a:path>
              </a:pathLst>
            </a:custGeom>
            <a:solidFill>
              <a:srgbClr val="483A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0" name="Freeform 20"/>
            <p:cNvSpPr/>
            <p:nvPr/>
          </p:nvSpPr>
          <p:spPr bwMode="auto">
            <a:xfrm>
              <a:off x="6013450" y="1714500"/>
              <a:ext cx="41275" cy="41275"/>
            </a:xfrm>
            <a:custGeom>
              <a:avLst/>
              <a:gdLst>
                <a:gd name="T0" fmla="*/ 2 w 11"/>
                <a:gd name="T1" fmla="*/ 8 h 11"/>
                <a:gd name="T2" fmla="*/ 5 w 11"/>
                <a:gd name="T3" fmla="*/ 0 h 11"/>
                <a:gd name="T4" fmla="*/ 11 w 11"/>
                <a:gd name="T5" fmla="*/ 8 h 11"/>
                <a:gd name="T6" fmla="*/ 7 w 11"/>
                <a:gd name="T7" fmla="*/ 11 h 11"/>
                <a:gd name="T8" fmla="*/ 2 w 11"/>
                <a:gd name="T9" fmla="*/ 8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1">
                  <a:moveTo>
                    <a:pt x="2" y="8"/>
                  </a:moveTo>
                  <a:cubicBezTo>
                    <a:pt x="0" y="5"/>
                    <a:pt x="0" y="0"/>
                    <a:pt x="5" y="0"/>
                  </a:cubicBezTo>
                  <a:cubicBezTo>
                    <a:pt x="8" y="1"/>
                    <a:pt x="11" y="5"/>
                    <a:pt x="11" y="8"/>
                  </a:cubicBezTo>
                  <a:cubicBezTo>
                    <a:pt x="11" y="10"/>
                    <a:pt x="9" y="11"/>
                    <a:pt x="7" y="11"/>
                  </a:cubicBezTo>
                  <a:cubicBezTo>
                    <a:pt x="5" y="11"/>
                    <a:pt x="3" y="10"/>
                    <a:pt x="2" y="8"/>
                  </a:cubicBezTo>
                  <a:close/>
                </a:path>
              </a:pathLst>
            </a:custGeom>
            <a:solidFill>
              <a:srgbClr val="483A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1" name="Freeform 21"/>
            <p:cNvSpPr/>
            <p:nvPr/>
          </p:nvSpPr>
          <p:spPr bwMode="auto">
            <a:xfrm>
              <a:off x="6142038" y="1851025"/>
              <a:ext cx="74613" cy="33338"/>
            </a:xfrm>
            <a:custGeom>
              <a:avLst/>
              <a:gdLst>
                <a:gd name="T0" fmla="*/ 17 w 20"/>
                <a:gd name="T1" fmla="*/ 1 h 9"/>
                <a:gd name="T2" fmla="*/ 15 w 20"/>
                <a:gd name="T3" fmla="*/ 4 h 9"/>
                <a:gd name="T4" fmla="*/ 11 w 20"/>
                <a:gd name="T5" fmla="*/ 6 h 9"/>
                <a:gd name="T6" fmla="*/ 10 w 20"/>
                <a:gd name="T7" fmla="*/ 6 h 9"/>
                <a:gd name="T8" fmla="*/ 3 w 20"/>
                <a:gd name="T9" fmla="*/ 3 h 9"/>
                <a:gd name="T10" fmla="*/ 1 w 20"/>
                <a:gd name="T11" fmla="*/ 4 h 9"/>
                <a:gd name="T12" fmla="*/ 1 w 20"/>
                <a:gd name="T13" fmla="*/ 6 h 9"/>
                <a:gd name="T14" fmla="*/ 10 w 20"/>
                <a:gd name="T15" fmla="*/ 9 h 9"/>
                <a:gd name="T16" fmla="*/ 11 w 20"/>
                <a:gd name="T17" fmla="*/ 9 h 9"/>
                <a:gd name="T18" fmla="*/ 17 w 20"/>
                <a:gd name="T19" fmla="*/ 7 h 9"/>
                <a:gd name="T20" fmla="*/ 20 w 20"/>
                <a:gd name="T21" fmla="*/ 1 h 9"/>
                <a:gd name="T22" fmla="*/ 19 w 20"/>
                <a:gd name="T23" fmla="*/ 0 h 9"/>
                <a:gd name="T24" fmla="*/ 17 w 20"/>
                <a:gd name="T25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9">
                  <a:moveTo>
                    <a:pt x="17" y="1"/>
                  </a:moveTo>
                  <a:cubicBezTo>
                    <a:pt x="17" y="2"/>
                    <a:pt x="16" y="3"/>
                    <a:pt x="15" y="4"/>
                  </a:cubicBezTo>
                  <a:cubicBezTo>
                    <a:pt x="14" y="5"/>
                    <a:pt x="12" y="6"/>
                    <a:pt x="11" y="6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8" y="6"/>
                    <a:pt x="5" y="5"/>
                    <a:pt x="3" y="3"/>
                  </a:cubicBezTo>
                  <a:cubicBezTo>
                    <a:pt x="2" y="3"/>
                    <a:pt x="1" y="3"/>
                    <a:pt x="1" y="4"/>
                  </a:cubicBezTo>
                  <a:cubicBezTo>
                    <a:pt x="0" y="4"/>
                    <a:pt x="0" y="5"/>
                    <a:pt x="1" y="6"/>
                  </a:cubicBezTo>
                  <a:cubicBezTo>
                    <a:pt x="4" y="7"/>
                    <a:pt x="6" y="9"/>
                    <a:pt x="10" y="9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3" y="9"/>
                    <a:pt x="15" y="8"/>
                    <a:pt x="17" y="7"/>
                  </a:cubicBezTo>
                  <a:cubicBezTo>
                    <a:pt x="18" y="5"/>
                    <a:pt x="20" y="4"/>
                    <a:pt x="20" y="1"/>
                  </a:cubicBezTo>
                  <a:cubicBezTo>
                    <a:pt x="20" y="0"/>
                    <a:pt x="20" y="0"/>
                    <a:pt x="19" y="0"/>
                  </a:cubicBezTo>
                  <a:cubicBezTo>
                    <a:pt x="18" y="0"/>
                    <a:pt x="17" y="0"/>
                    <a:pt x="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2" name="Freeform 22"/>
            <p:cNvSpPr/>
            <p:nvPr/>
          </p:nvSpPr>
          <p:spPr bwMode="auto">
            <a:xfrm>
              <a:off x="6303963" y="2435225"/>
              <a:ext cx="352425" cy="255588"/>
            </a:xfrm>
            <a:custGeom>
              <a:avLst/>
              <a:gdLst>
                <a:gd name="T0" fmla="*/ 87 w 93"/>
                <a:gd name="T1" fmla="*/ 0 h 68"/>
                <a:gd name="T2" fmla="*/ 87 w 93"/>
                <a:gd name="T3" fmla="*/ 0 h 68"/>
                <a:gd name="T4" fmla="*/ 52 w 93"/>
                <a:gd name="T5" fmla="*/ 26 h 68"/>
                <a:gd name="T6" fmla="*/ 11 w 93"/>
                <a:gd name="T7" fmla="*/ 47 h 68"/>
                <a:gd name="T8" fmla="*/ 1 w 93"/>
                <a:gd name="T9" fmla="*/ 60 h 68"/>
                <a:gd name="T10" fmla="*/ 8 w 93"/>
                <a:gd name="T11" fmla="*/ 68 h 68"/>
                <a:gd name="T12" fmla="*/ 13 w 93"/>
                <a:gd name="T13" fmla="*/ 68 h 68"/>
                <a:gd name="T14" fmla="*/ 20 w 93"/>
                <a:gd name="T15" fmla="*/ 67 h 68"/>
                <a:gd name="T16" fmla="*/ 73 w 93"/>
                <a:gd name="T17" fmla="*/ 32 h 68"/>
                <a:gd name="T18" fmla="*/ 87 w 93"/>
                <a:gd name="T1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3" h="68">
                  <a:moveTo>
                    <a:pt x="87" y="0"/>
                  </a:moveTo>
                  <a:cubicBezTo>
                    <a:pt x="87" y="0"/>
                    <a:pt x="87" y="0"/>
                    <a:pt x="87" y="0"/>
                  </a:cubicBezTo>
                  <a:cubicBezTo>
                    <a:pt x="76" y="1"/>
                    <a:pt x="62" y="20"/>
                    <a:pt x="52" y="26"/>
                  </a:cubicBezTo>
                  <a:cubicBezTo>
                    <a:pt x="38" y="33"/>
                    <a:pt x="24" y="39"/>
                    <a:pt x="11" y="47"/>
                  </a:cubicBezTo>
                  <a:cubicBezTo>
                    <a:pt x="6" y="50"/>
                    <a:pt x="0" y="55"/>
                    <a:pt x="1" y="60"/>
                  </a:cubicBezTo>
                  <a:cubicBezTo>
                    <a:pt x="1" y="64"/>
                    <a:pt x="5" y="67"/>
                    <a:pt x="8" y="68"/>
                  </a:cubicBezTo>
                  <a:cubicBezTo>
                    <a:pt x="10" y="68"/>
                    <a:pt x="11" y="68"/>
                    <a:pt x="13" y="68"/>
                  </a:cubicBezTo>
                  <a:cubicBezTo>
                    <a:pt x="15" y="68"/>
                    <a:pt x="17" y="68"/>
                    <a:pt x="20" y="67"/>
                  </a:cubicBezTo>
                  <a:cubicBezTo>
                    <a:pt x="41" y="63"/>
                    <a:pt x="60" y="50"/>
                    <a:pt x="73" y="32"/>
                  </a:cubicBezTo>
                  <a:cubicBezTo>
                    <a:pt x="74" y="31"/>
                    <a:pt x="93" y="0"/>
                    <a:pt x="87" y="0"/>
                  </a:cubicBezTo>
                </a:path>
              </a:pathLst>
            </a:custGeom>
            <a:solidFill>
              <a:srgbClr val="A75C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3" name="Freeform 23"/>
            <p:cNvSpPr/>
            <p:nvPr/>
          </p:nvSpPr>
          <p:spPr bwMode="auto">
            <a:xfrm>
              <a:off x="6311900" y="2413000"/>
              <a:ext cx="241300" cy="131763"/>
            </a:xfrm>
            <a:custGeom>
              <a:avLst/>
              <a:gdLst>
                <a:gd name="T0" fmla="*/ 60 w 64"/>
                <a:gd name="T1" fmla="*/ 0 h 35"/>
                <a:gd name="T2" fmla="*/ 44 w 64"/>
                <a:gd name="T3" fmla="*/ 7 h 35"/>
                <a:gd name="T4" fmla="*/ 12 w 64"/>
                <a:gd name="T5" fmla="*/ 18 h 35"/>
                <a:gd name="T6" fmla="*/ 1 w 64"/>
                <a:gd name="T7" fmla="*/ 26 h 35"/>
                <a:gd name="T8" fmla="*/ 6 w 64"/>
                <a:gd name="T9" fmla="*/ 34 h 35"/>
                <a:gd name="T10" fmla="*/ 11 w 64"/>
                <a:gd name="T11" fmla="*/ 35 h 35"/>
                <a:gd name="T12" fmla="*/ 16 w 64"/>
                <a:gd name="T13" fmla="*/ 34 h 35"/>
                <a:gd name="T14" fmla="*/ 63 w 64"/>
                <a:gd name="T15" fmla="*/ 6 h 35"/>
                <a:gd name="T16" fmla="*/ 60 w 64"/>
                <a:gd name="T1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35">
                  <a:moveTo>
                    <a:pt x="60" y="0"/>
                  </a:moveTo>
                  <a:cubicBezTo>
                    <a:pt x="56" y="0"/>
                    <a:pt x="48" y="5"/>
                    <a:pt x="44" y="7"/>
                  </a:cubicBezTo>
                  <a:cubicBezTo>
                    <a:pt x="34" y="12"/>
                    <a:pt x="23" y="16"/>
                    <a:pt x="12" y="18"/>
                  </a:cubicBezTo>
                  <a:cubicBezTo>
                    <a:pt x="7" y="20"/>
                    <a:pt x="1" y="22"/>
                    <a:pt x="1" y="26"/>
                  </a:cubicBezTo>
                  <a:cubicBezTo>
                    <a:pt x="0" y="30"/>
                    <a:pt x="3" y="33"/>
                    <a:pt x="6" y="34"/>
                  </a:cubicBezTo>
                  <a:cubicBezTo>
                    <a:pt x="8" y="35"/>
                    <a:pt x="9" y="35"/>
                    <a:pt x="11" y="35"/>
                  </a:cubicBezTo>
                  <a:cubicBezTo>
                    <a:pt x="13" y="35"/>
                    <a:pt x="15" y="35"/>
                    <a:pt x="16" y="34"/>
                  </a:cubicBezTo>
                  <a:cubicBezTo>
                    <a:pt x="28" y="32"/>
                    <a:pt x="60" y="20"/>
                    <a:pt x="63" y="6"/>
                  </a:cubicBezTo>
                  <a:cubicBezTo>
                    <a:pt x="64" y="1"/>
                    <a:pt x="62" y="0"/>
                    <a:pt x="60" y="0"/>
                  </a:cubicBezTo>
                </a:path>
              </a:pathLst>
            </a:custGeom>
            <a:solidFill>
              <a:srgbClr val="A75C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Freeform 24"/>
            <p:cNvSpPr/>
            <p:nvPr/>
          </p:nvSpPr>
          <p:spPr bwMode="auto">
            <a:xfrm>
              <a:off x="5226050" y="2740025"/>
              <a:ext cx="476250" cy="1181100"/>
            </a:xfrm>
            <a:custGeom>
              <a:avLst/>
              <a:gdLst>
                <a:gd name="T0" fmla="*/ 83 w 126"/>
                <a:gd name="T1" fmla="*/ 7 h 313"/>
                <a:gd name="T2" fmla="*/ 113 w 126"/>
                <a:gd name="T3" fmla="*/ 9 h 313"/>
                <a:gd name="T4" fmla="*/ 116 w 126"/>
                <a:gd name="T5" fmla="*/ 21 h 313"/>
                <a:gd name="T6" fmla="*/ 126 w 126"/>
                <a:gd name="T7" fmla="*/ 171 h 313"/>
                <a:gd name="T8" fmla="*/ 123 w 126"/>
                <a:gd name="T9" fmla="*/ 219 h 313"/>
                <a:gd name="T10" fmla="*/ 58 w 126"/>
                <a:gd name="T11" fmla="*/ 309 h 313"/>
                <a:gd name="T12" fmla="*/ 45 w 126"/>
                <a:gd name="T13" fmla="*/ 312 h 313"/>
                <a:gd name="T14" fmla="*/ 35 w 126"/>
                <a:gd name="T15" fmla="*/ 305 h 313"/>
                <a:gd name="T16" fmla="*/ 19 w 126"/>
                <a:gd name="T17" fmla="*/ 251 h 313"/>
                <a:gd name="T18" fmla="*/ 19 w 126"/>
                <a:gd name="T19" fmla="*/ 193 h 313"/>
                <a:gd name="T20" fmla="*/ 2 w 126"/>
                <a:gd name="T21" fmla="*/ 111 h 313"/>
                <a:gd name="T22" fmla="*/ 26 w 126"/>
                <a:gd name="T23" fmla="*/ 46 h 313"/>
                <a:gd name="T24" fmla="*/ 55 w 126"/>
                <a:gd name="T25" fmla="*/ 36 h 313"/>
                <a:gd name="T26" fmla="*/ 83 w 126"/>
                <a:gd name="T27" fmla="*/ 7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6" h="313">
                  <a:moveTo>
                    <a:pt x="83" y="7"/>
                  </a:moveTo>
                  <a:cubicBezTo>
                    <a:pt x="92" y="0"/>
                    <a:pt x="107" y="0"/>
                    <a:pt x="113" y="9"/>
                  </a:cubicBezTo>
                  <a:cubicBezTo>
                    <a:pt x="115" y="13"/>
                    <a:pt x="116" y="17"/>
                    <a:pt x="116" y="21"/>
                  </a:cubicBezTo>
                  <a:cubicBezTo>
                    <a:pt x="123" y="71"/>
                    <a:pt x="126" y="121"/>
                    <a:pt x="126" y="171"/>
                  </a:cubicBezTo>
                  <a:cubicBezTo>
                    <a:pt x="126" y="187"/>
                    <a:pt x="126" y="203"/>
                    <a:pt x="123" y="219"/>
                  </a:cubicBezTo>
                  <a:cubicBezTo>
                    <a:pt x="116" y="257"/>
                    <a:pt x="91" y="290"/>
                    <a:pt x="58" y="309"/>
                  </a:cubicBezTo>
                  <a:cubicBezTo>
                    <a:pt x="54" y="311"/>
                    <a:pt x="50" y="313"/>
                    <a:pt x="45" y="312"/>
                  </a:cubicBezTo>
                  <a:cubicBezTo>
                    <a:pt x="41" y="311"/>
                    <a:pt x="38" y="308"/>
                    <a:pt x="35" y="305"/>
                  </a:cubicBezTo>
                  <a:cubicBezTo>
                    <a:pt x="23" y="291"/>
                    <a:pt x="19" y="270"/>
                    <a:pt x="19" y="251"/>
                  </a:cubicBezTo>
                  <a:cubicBezTo>
                    <a:pt x="19" y="232"/>
                    <a:pt x="21" y="212"/>
                    <a:pt x="19" y="193"/>
                  </a:cubicBezTo>
                  <a:cubicBezTo>
                    <a:pt x="17" y="165"/>
                    <a:pt x="5" y="139"/>
                    <a:pt x="2" y="111"/>
                  </a:cubicBezTo>
                  <a:cubicBezTo>
                    <a:pt x="0" y="90"/>
                    <a:pt x="5" y="56"/>
                    <a:pt x="26" y="46"/>
                  </a:cubicBezTo>
                  <a:cubicBezTo>
                    <a:pt x="36" y="41"/>
                    <a:pt x="46" y="43"/>
                    <a:pt x="55" y="36"/>
                  </a:cubicBezTo>
                  <a:cubicBezTo>
                    <a:pt x="66" y="28"/>
                    <a:pt x="71" y="15"/>
                    <a:pt x="83" y="7"/>
                  </a:cubicBezTo>
                  <a:close/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Freeform 25"/>
            <p:cNvSpPr/>
            <p:nvPr/>
          </p:nvSpPr>
          <p:spPr bwMode="auto">
            <a:xfrm>
              <a:off x="5518150" y="2786063"/>
              <a:ext cx="169863" cy="501650"/>
            </a:xfrm>
            <a:custGeom>
              <a:avLst/>
              <a:gdLst>
                <a:gd name="T0" fmla="*/ 5 w 45"/>
                <a:gd name="T1" fmla="*/ 22 h 133"/>
                <a:gd name="T2" fmla="*/ 2 w 45"/>
                <a:gd name="T3" fmla="*/ 40 h 133"/>
                <a:gd name="T4" fmla="*/ 10 w 45"/>
                <a:gd name="T5" fmla="*/ 121 h 133"/>
                <a:gd name="T6" fmla="*/ 14 w 45"/>
                <a:gd name="T7" fmla="*/ 130 h 133"/>
                <a:gd name="T8" fmla="*/ 28 w 45"/>
                <a:gd name="T9" fmla="*/ 130 h 133"/>
                <a:gd name="T10" fmla="*/ 37 w 45"/>
                <a:gd name="T11" fmla="*/ 119 h 133"/>
                <a:gd name="T12" fmla="*/ 38 w 45"/>
                <a:gd name="T13" fmla="*/ 61 h 133"/>
                <a:gd name="T14" fmla="*/ 33 w 45"/>
                <a:gd name="T15" fmla="*/ 28 h 133"/>
                <a:gd name="T16" fmla="*/ 5 w 45"/>
                <a:gd name="T17" fmla="*/ 2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5" h="133">
                  <a:moveTo>
                    <a:pt x="5" y="22"/>
                  </a:moveTo>
                  <a:cubicBezTo>
                    <a:pt x="3" y="28"/>
                    <a:pt x="2" y="34"/>
                    <a:pt x="2" y="40"/>
                  </a:cubicBezTo>
                  <a:cubicBezTo>
                    <a:pt x="0" y="67"/>
                    <a:pt x="3" y="95"/>
                    <a:pt x="10" y="121"/>
                  </a:cubicBezTo>
                  <a:cubicBezTo>
                    <a:pt x="11" y="124"/>
                    <a:pt x="12" y="127"/>
                    <a:pt x="14" y="130"/>
                  </a:cubicBezTo>
                  <a:cubicBezTo>
                    <a:pt x="18" y="133"/>
                    <a:pt x="24" y="133"/>
                    <a:pt x="28" y="130"/>
                  </a:cubicBezTo>
                  <a:cubicBezTo>
                    <a:pt x="32" y="128"/>
                    <a:pt x="35" y="124"/>
                    <a:pt x="37" y="119"/>
                  </a:cubicBezTo>
                  <a:cubicBezTo>
                    <a:pt x="45" y="101"/>
                    <a:pt x="42" y="80"/>
                    <a:pt x="38" y="61"/>
                  </a:cubicBezTo>
                  <a:cubicBezTo>
                    <a:pt x="37" y="50"/>
                    <a:pt x="35" y="39"/>
                    <a:pt x="33" y="28"/>
                  </a:cubicBezTo>
                  <a:cubicBezTo>
                    <a:pt x="30" y="9"/>
                    <a:pt x="14" y="0"/>
                    <a:pt x="5" y="22"/>
                  </a:cubicBezTo>
                  <a:close/>
                </a:path>
              </a:pathLst>
            </a:custGeom>
            <a:solidFill>
              <a:srgbClr val="CEC9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26"/>
            <p:cNvSpPr/>
            <p:nvPr/>
          </p:nvSpPr>
          <p:spPr bwMode="auto">
            <a:xfrm>
              <a:off x="5600700" y="1514475"/>
              <a:ext cx="227013" cy="4149725"/>
            </a:xfrm>
            <a:custGeom>
              <a:avLst/>
              <a:gdLst>
                <a:gd name="T0" fmla="*/ 52 w 60"/>
                <a:gd name="T1" fmla="*/ 26 h 1100"/>
                <a:gd name="T2" fmla="*/ 51 w 60"/>
                <a:gd name="T3" fmla="*/ 42 h 1100"/>
                <a:gd name="T4" fmla="*/ 50 w 60"/>
                <a:gd name="T5" fmla="*/ 235 h 1100"/>
                <a:gd name="T6" fmla="*/ 46 w 60"/>
                <a:gd name="T7" fmla="*/ 430 h 1100"/>
                <a:gd name="T8" fmla="*/ 34 w 60"/>
                <a:gd name="T9" fmla="*/ 608 h 1100"/>
                <a:gd name="T10" fmla="*/ 45 w 60"/>
                <a:gd name="T11" fmla="*/ 843 h 1100"/>
                <a:gd name="T12" fmla="*/ 49 w 60"/>
                <a:gd name="T13" fmla="*/ 1068 h 1100"/>
                <a:gd name="T14" fmla="*/ 45 w 60"/>
                <a:gd name="T15" fmla="*/ 1090 h 1100"/>
                <a:gd name="T16" fmla="*/ 17 w 60"/>
                <a:gd name="T17" fmla="*/ 1094 h 1100"/>
                <a:gd name="T18" fmla="*/ 2 w 60"/>
                <a:gd name="T19" fmla="*/ 1068 h 1100"/>
                <a:gd name="T20" fmla="*/ 3 w 60"/>
                <a:gd name="T21" fmla="*/ 1036 h 1100"/>
                <a:gd name="T22" fmla="*/ 8 w 60"/>
                <a:gd name="T23" fmla="*/ 820 h 1100"/>
                <a:gd name="T24" fmla="*/ 17 w 60"/>
                <a:gd name="T25" fmla="*/ 277 h 1100"/>
                <a:gd name="T26" fmla="*/ 11 w 60"/>
                <a:gd name="T27" fmla="*/ 142 h 1100"/>
                <a:gd name="T28" fmla="*/ 10 w 60"/>
                <a:gd name="T29" fmla="*/ 77 h 1100"/>
                <a:gd name="T30" fmla="*/ 15 w 60"/>
                <a:gd name="T31" fmla="*/ 16 h 1100"/>
                <a:gd name="T32" fmla="*/ 42 w 60"/>
                <a:gd name="T33" fmla="*/ 6 h 1100"/>
                <a:gd name="T34" fmla="*/ 52 w 60"/>
                <a:gd name="T35" fmla="*/ 26 h 1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0" h="1100">
                  <a:moveTo>
                    <a:pt x="52" y="26"/>
                  </a:moveTo>
                  <a:cubicBezTo>
                    <a:pt x="52" y="31"/>
                    <a:pt x="52" y="37"/>
                    <a:pt x="51" y="42"/>
                  </a:cubicBezTo>
                  <a:cubicBezTo>
                    <a:pt x="43" y="106"/>
                    <a:pt x="60" y="171"/>
                    <a:pt x="50" y="235"/>
                  </a:cubicBezTo>
                  <a:cubicBezTo>
                    <a:pt x="41" y="298"/>
                    <a:pt x="50" y="366"/>
                    <a:pt x="46" y="430"/>
                  </a:cubicBezTo>
                  <a:cubicBezTo>
                    <a:pt x="43" y="490"/>
                    <a:pt x="35" y="548"/>
                    <a:pt x="34" y="608"/>
                  </a:cubicBezTo>
                  <a:cubicBezTo>
                    <a:pt x="32" y="686"/>
                    <a:pt x="43" y="765"/>
                    <a:pt x="45" y="843"/>
                  </a:cubicBezTo>
                  <a:cubicBezTo>
                    <a:pt x="48" y="918"/>
                    <a:pt x="46" y="993"/>
                    <a:pt x="49" y="1068"/>
                  </a:cubicBezTo>
                  <a:cubicBezTo>
                    <a:pt x="50" y="1076"/>
                    <a:pt x="50" y="1084"/>
                    <a:pt x="45" y="1090"/>
                  </a:cubicBezTo>
                  <a:cubicBezTo>
                    <a:pt x="39" y="1099"/>
                    <a:pt x="26" y="1100"/>
                    <a:pt x="17" y="1094"/>
                  </a:cubicBezTo>
                  <a:cubicBezTo>
                    <a:pt x="8" y="1089"/>
                    <a:pt x="3" y="1078"/>
                    <a:pt x="2" y="1068"/>
                  </a:cubicBezTo>
                  <a:cubicBezTo>
                    <a:pt x="0" y="1057"/>
                    <a:pt x="2" y="1047"/>
                    <a:pt x="3" y="1036"/>
                  </a:cubicBezTo>
                  <a:cubicBezTo>
                    <a:pt x="12" y="965"/>
                    <a:pt x="8" y="892"/>
                    <a:pt x="8" y="820"/>
                  </a:cubicBezTo>
                  <a:cubicBezTo>
                    <a:pt x="6" y="638"/>
                    <a:pt x="26" y="458"/>
                    <a:pt x="17" y="277"/>
                  </a:cubicBezTo>
                  <a:cubicBezTo>
                    <a:pt x="15" y="232"/>
                    <a:pt x="12" y="187"/>
                    <a:pt x="11" y="142"/>
                  </a:cubicBezTo>
                  <a:cubicBezTo>
                    <a:pt x="10" y="120"/>
                    <a:pt x="9" y="98"/>
                    <a:pt x="10" y="77"/>
                  </a:cubicBezTo>
                  <a:cubicBezTo>
                    <a:pt x="10" y="59"/>
                    <a:pt x="6" y="32"/>
                    <a:pt x="15" y="16"/>
                  </a:cubicBezTo>
                  <a:cubicBezTo>
                    <a:pt x="20" y="7"/>
                    <a:pt x="33" y="0"/>
                    <a:pt x="42" y="6"/>
                  </a:cubicBezTo>
                  <a:cubicBezTo>
                    <a:pt x="49" y="10"/>
                    <a:pt x="52" y="18"/>
                    <a:pt x="52" y="26"/>
                  </a:cubicBezTo>
                  <a:close/>
                </a:path>
              </a:pathLst>
            </a:custGeom>
            <a:solidFill>
              <a:srgbClr val="7E57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27"/>
            <p:cNvSpPr/>
            <p:nvPr/>
          </p:nvSpPr>
          <p:spPr bwMode="auto">
            <a:xfrm>
              <a:off x="5513388" y="2193925"/>
              <a:ext cx="374650" cy="995363"/>
            </a:xfrm>
            <a:custGeom>
              <a:avLst/>
              <a:gdLst>
                <a:gd name="T0" fmla="*/ 32 w 99"/>
                <a:gd name="T1" fmla="*/ 52 h 264"/>
                <a:gd name="T2" fmla="*/ 63 w 99"/>
                <a:gd name="T3" fmla="*/ 2 h 264"/>
                <a:gd name="T4" fmla="*/ 83 w 99"/>
                <a:gd name="T5" fmla="*/ 5 h 264"/>
                <a:gd name="T6" fmla="*/ 95 w 99"/>
                <a:gd name="T7" fmla="*/ 28 h 264"/>
                <a:gd name="T8" fmla="*/ 98 w 99"/>
                <a:gd name="T9" fmla="*/ 56 h 264"/>
                <a:gd name="T10" fmla="*/ 83 w 99"/>
                <a:gd name="T11" fmla="*/ 78 h 264"/>
                <a:gd name="T12" fmla="*/ 70 w 99"/>
                <a:gd name="T13" fmla="*/ 83 h 264"/>
                <a:gd name="T14" fmla="*/ 54 w 99"/>
                <a:gd name="T15" fmla="*/ 109 h 264"/>
                <a:gd name="T16" fmla="*/ 47 w 99"/>
                <a:gd name="T17" fmla="*/ 191 h 264"/>
                <a:gd name="T18" fmla="*/ 12 w 99"/>
                <a:gd name="T19" fmla="*/ 264 h 264"/>
                <a:gd name="T20" fmla="*/ 6 w 99"/>
                <a:gd name="T21" fmla="*/ 255 h 264"/>
                <a:gd name="T22" fmla="*/ 10 w 99"/>
                <a:gd name="T23" fmla="*/ 162 h 264"/>
                <a:gd name="T24" fmla="*/ 32 w 99"/>
                <a:gd name="T25" fmla="*/ 52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264">
                  <a:moveTo>
                    <a:pt x="32" y="52"/>
                  </a:moveTo>
                  <a:cubicBezTo>
                    <a:pt x="36" y="32"/>
                    <a:pt x="43" y="8"/>
                    <a:pt x="63" y="2"/>
                  </a:cubicBezTo>
                  <a:cubicBezTo>
                    <a:pt x="70" y="0"/>
                    <a:pt x="78" y="1"/>
                    <a:pt x="83" y="5"/>
                  </a:cubicBezTo>
                  <a:cubicBezTo>
                    <a:pt x="90" y="10"/>
                    <a:pt x="93" y="20"/>
                    <a:pt x="95" y="28"/>
                  </a:cubicBezTo>
                  <a:cubicBezTo>
                    <a:pt x="97" y="37"/>
                    <a:pt x="99" y="47"/>
                    <a:pt x="98" y="56"/>
                  </a:cubicBezTo>
                  <a:cubicBezTo>
                    <a:pt x="97" y="65"/>
                    <a:pt x="92" y="74"/>
                    <a:pt x="83" y="78"/>
                  </a:cubicBezTo>
                  <a:cubicBezTo>
                    <a:pt x="79" y="81"/>
                    <a:pt x="74" y="81"/>
                    <a:pt x="70" y="83"/>
                  </a:cubicBezTo>
                  <a:cubicBezTo>
                    <a:pt x="61" y="88"/>
                    <a:pt x="56" y="99"/>
                    <a:pt x="54" y="109"/>
                  </a:cubicBezTo>
                  <a:cubicBezTo>
                    <a:pt x="49" y="136"/>
                    <a:pt x="50" y="164"/>
                    <a:pt x="47" y="191"/>
                  </a:cubicBezTo>
                  <a:cubicBezTo>
                    <a:pt x="43" y="219"/>
                    <a:pt x="34" y="247"/>
                    <a:pt x="12" y="264"/>
                  </a:cubicBezTo>
                  <a:cubicBezTo>
                    <a:pt x="8" y="264"/>
                    <a:pt x="6" y="259"/>
                    <a:pt x="6" y="255"/>
                  </a:cubicBezTo>
                  <a:cubicBezTo>
                    <a:pt x="2" y="223"/>
                    <a:pt x="0" y="193"/>
                    <a:pt x="10" y="162"/>
                  </a:cubicBezTo>
                  <a:cubicBezTo>
                    <a:pt x="21" y="127"/>
                    <a:pt x="25" y="88"/>
                    <a:pt x="32" y="52"/>
                  </a:cubicBezTo>
                  <a:close/>
                </a:path>
              </a:pathLst>
            </a:custGeom>
            <a:solidFill>
              <a:srgbClr val="D7BB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59C24-FC93-4E73-8586-2B82FD3C77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A41B1-41B1-44F0-8804-472126A2E70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59C24-FC93-4E73-8586-2B82FD3C77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A41B1-41B1-44F0-8804-472126A2E70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" name="组合 6"/>
          <p:cNvGrpSpPr/>
          <p:nvPr userDrawn="1"/>
        </p:nvGrpSpPr>
        <p:grpSpPr>
          <a:xfrm>
            <a:off x="-250869" y="4824228"/>
            <a:ext cx="1895455" cy="2116464"/>
            <a:chOff x="1944978" y="4156009"/>
            <a:chExt cx="1895455" cy="2116464"/>
          </a:xfrm>
        </p:grpSpPr>
        <p:sp>
          <p:nvSpPr>
            <p:cNvPr id="8" name="Freeform 46"/>
            <p:cNvSpPr/>
            <p:nvPr/>
          </p:nvSpPr>
          <p:spPr bwMode="auto">
            <a:xfrm>
              <a:off x="2420791" y="5515850"/>
              <a:ext cx="327610" cy="522616"/>
            </a:xfrm>
            <a:custGeom>
              <a:avLst/>
              <a:gdLst>
                <a:gd name="T0" fmla="*/ 33 w 53"/>
                <a:gd name="T1" fmla="*/ 31 h 84"/>
                <a:gd name="T2" fmla="*/ 50 w 53"/>
                <a:gd name="T3" fmla="*/ 62 h 84"/>
                <a:gd name="T4" fmla="*/ 48 w 53"/>
                <a:gd name="T5" fmla="*/ 82 h 84"/>
                <a:gd name="T6" fmla="*/ 43 w 53"/>
                <a:gd name="T7" fmla="*/ 84 h 84"/>
                <a:gd name="T8" fmla="*/ 37 w 53"/>
                <a:gd name="T9" fmla="*/ 79 h 84"/>
                <a:gd name="T10" fmla="*/ 17 w 53"/>
                <a:gd name="T11" fmla="*/ 55 h 84"/>
                <a:gd name="T12" fmla="*/ 5 w 53"/>
                <a:gd name="T13" fmla="*/ 37 h 84"/>
                <a:gd name="T14" fmla="*/ 1 w 53"/>
                <a:gd name="T15" fmla="*/ 16 h 84"/>
                <a:gd name="T16" fmla="*/ 15 w 53"/>
                <a:gd name="T17" fmla="*/ 4 h 84"/>
                <a:gd name="T18" fmla="*/ 33 w 53"/>
                <a:gd name="T19" fmla="*/ 31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3" h="84">
                  <a:moveTo>
                    <a:pt x="33" y="31"/>
                  </a:moveTo>
                  <a:cubicBezTo>
                    <a:pt x="40" y="41"/>
                    <a:pt x="46" y="51"/>
                    <a:pt x="50" y="62"/>
                  </a:cubicBezTo>
                  <a:cubicBezTo>
                    <a:pt x="52" y="69"/>
                    <a:pt x="53" y="77"/>
                    <a:pt x="48" y="82"/>
                  </a:cubicBezTo>
                  <a:cubicBezTo>
                    <a:pt x="47" y="83"/>
                    <a:pt x="45" y="84"/>
                    <a:pt x="43" y="84"/>
                  </a:cubicBezTo>
                  <a:cubicBezTo>
                    <a:pt x="40" y="84"/>
                    <a:pt x="38" y="81"/>
                    <a:pt x="37" y="79"/>
                  </a:cubicBezTo>
                  <a:cubicBezTo>
                    <a:pt x="30" y="71"/>
                    <a:pt x="24" y="63"/>
                    <a:pt x="17" y="55"/>
                  </a:cubicBezTo>
                  <a:cubicBezTo>
                    <a:pt x="13" y="49"/>
                    <a:pt x="8" y="43"/>
                    <a:pt x="5" y="37"/>
                  </a:cubicBezTo>
                  <a:cubicBezTo>
                    <a:pt x="2" y="30"/>
                    <a:pt x="0" y="23"/>
                    <a:pt x="1" y="16"/>
                  </a:cubicBezTo>
                  <a:cubicBezTo>
                    <a:pt x="2" y="10"/>
                    <a:pt x="8" y="0"/>
                    <a:pt x="15" y="4"/>
                  </a:cubicBezTo>
                  <a:cubicBezTo>
                    <a:pt x="22" y="7"/>
                    <a:pt x="29" y="25"/>
                    <a:pt x="33" y="31"/>
                  </a:cubicBezTo>
                  <a:close/>
                </a:path>
              </a:pathLst>
            </a:custGeom>
            <a:solidFill>
              <a:srgbClr val="D4D2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" name="Freeform 47"/>
            <p:cNvSpPr/>
            <p:nvPr/>
          </p:nvSpPr>
          <p:spPr bwMode="auto">
            <a:xfrm>
              <a:off x="3086411" y="5198641"/>
              <a:ext cx="613618" cy="738422"/>
            </a:xfrm>
            <a:custGeom>
              <a:avLst/>
              <a:gdLst>
                <a:gd name="T0" fmla="*/ 92 w 99"/>
                <a:gd name="T1" fmla="*/ 94 h 119"/>
                <a:gd name="T2" fmla="*/ 93 w 99"/>
                <a:gd name="T3" fmla="*/ 115 h 119"/>
                <a:gd name="T4" fmla="*/ 75 w 99"/>
                <a:gd name="T5" fmla="*/ 109 h 119"/>
                <a:gd name="T6" fmla="*/ 4 w 99"/>
                <a:gd name="T7" fmla="*/ 25 h 119"/>
                <a:gd name="T8" fmla="*/ 20 w 99"/>
                <a:gd name="T9" fmla="*/ 10 h 119"/>
                <a:gd name="T10" fmla="*/ 36 w 99"/>
                <a:gd name="T11" fmla="*/ 29 h 119"/>
                <a:gd name="T12" fmla="*/ 55 w 99"/>
                <a:gd name="T13" fmla="*/ 48 h 119"/>
                <a:gd name="T14" fmla="*/ 92 w 99"/>
                <a:gd name="T15" fmla="*/ 94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119">
                  <a:moveTo>
                    <a:pt x="92" y="94"/>
                  </a:moveTo>
                  <a:cubicBezTo>
                    <a:pt x="96" y="100"/>
                    <a:pt x="99" y="110"/>
                    <a:pt x="93" y="115"/>
                  </a:cubicBezTo>
                  <a:cubicBezTo>
                    <a:pt x="88" y="119"/>
                    <a:pt x="80" y="114"/>
                    <a:pt x="75" y="109"/>
                  </a:cubicBezTo>
                  <a:cubicBezTo>
                    <a:pt x="48" y="87"/>
                    <a:pt x="16" y="59"/>
                    <a:pt x="4" y="25"/>
                  </a:cubicBezTo>
                  <a:cubicBezTo>
                    <a:pt x="0" y="13"/>
                    <a:pt x="8" y="0"/>
                    <a:pt x="20" y="10"/>
                  </a:cubicBezTo>
                  <a:cubicBezTo>
                    <a:pt x="26" y="15"/>
                    <a:pt x="31" y="23"/>
                    <a:pt x="36" y="29"/>
                  </a:cubicBezTo>
                  <a:cubicBezTo>
                    <a:pt x="42" y="36"/>
                    <a:pt x="48" y="42"/>
                    <a:pt x="55" y="48"/>
                  </a:cubicBezTo>
                  <a:cubicBezTo>
                    <a:pt x="68" y="62"/>
                    <a:pt x="82" y="77"/>
                    <a:pt x="92" y="94"/>
                  </a:cubicBezTo>
                  <a:close/>
                </a:path>
              </a:pathLst>
            </a:custGeom>
            <a:solidFill>
              <a:srgbClr val="D4D2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Freeform 48"/>
            <p:cNvSpPr/>
            <p:nvPr/>
          </p:nvSpPr>
          <p:spPr bwMode="auto">
            <a:xfrm>
              <a:off x="3216415" y="4156009"/>
              <a:ext cx="192406" cy="254807"/>
            </a:xfrm>
            <a:custGeom>
              <a:avLst/>
              <a:gdLst>
                <a:gd name="T0" fmla="*/ 16 w 31"/>
                <a:gd name="T1" fmla="*/ 38 h 41"/>
                <a:gd name="T2" fmla="*/ 22 w 31"/>
                <a:gd name="T3" fmla="*/ 36 h 41"/>
                <a:gd name="T4" fmla="*/ 27 w 31"/>
                <a:gd name="T5" fmla="*/ 33 h 41"/>
                <a:gd name="T6" fmla="*/ 23 w 31"/>
                <a:gd name="T7" fmla="*/ 20 h 41"/>
                <a:gd name="T8" fmla="*/ 13 w 31"/>
                <a:gd name="T9" fmla="*/ 6 h 41"/>
                <a:gd name="T10" fmla="*/ 8 w 31"/>
                <a:gd name="T11" fmla="*/ 1 h 41"/>
                <a:gd name="T12" fmla="*/ 1 w 31"/>
                <a:gd name="T13" fmla="*/ 2 h 41"/>
                <a:gd name="T14" fmla="*/ 1 w 31"/>
                <a:gd name="T15" fmla="*/ 8 h 41"/>
                <a:gd name="T16" fmla="*/ 5 w 31"/>
                <a:gd name="T17" fmla="*/ 34 h 41"/>
                <a:gd name="T18" fmla="*/ 7 w 31"/>
                <a:gd name="T19" fmla="*/ 38 h 41"/>
                <a:gd name="T20" fmla="*/ 16 w 31"/>
                <a:gd name="T21" fmla="*/ 38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" h="41">
                  <a:moveTo>
                    <a:pt x="16" y="38"/>
                  </a:moveTo>
                  <a:cubicBezTo>
                    <a:pt x="18" y="37"/>
                    <a:pt x="20" y="36"/>
                    <a:pt x="22" y="36"/>
                  </a:cubicBezTo>
                  <a:cubicBezTo>
                    <a:pt x="24" y="35"/>
                    <a:pt x="25" y="35"/>
                    <a:pt x="27" y="33"/>
                  </a:cubicBezTo>
                  <a:cubicBezTo>
                    <a:pt x="31" y="28"/>
                    <a:pt x="26" y="24"/>
                    <a:pt x="23" y="20"/>
                  </a:cubicBezTo>
                  <a:cubicBezTo>
                    <a:pt x="20" y="15"/>
                    <a:pt x="16" y="11"/>
                    <a:pt x="13" y="6"/>
                  </a:cubicBezTo>
                  <a:cubicBezTo>
                    <a:pt x="12" y="4"/>
                    <a:pt x="10" y="2"/>
                    <a:pt x="8" y="1"/>
                  </a:cubicBezTo>
                  <a:cubicBezTo>
                    <a:pt x="6" y="0"/>
                    <a:pt x="3" y="0"/>
                    <a:pt x="1" y="2"/>
                  </a:cubicBezTo>
                  <a:cubicBezTo>
                    <a:pt x="0" y="4"/>
                    <a:pt x="1" y="6"/>
                    <a:pt x="1" y="8"/>
                  </a:cubicBezTo>
                  <a:cubicBezTo>
                    <a:pt x="2" y="17"/>
                    <a:pt x="4" y="25"/>
                    <a:pt x="5" y="34"/>
                  </a:cubicBezTo>
                  <a:cubicBezTo>
                    <a:pt x="5" y="36"/>
                    <a:pt x="6" y="37"/>
                    <a:pt x="7" y="38"/>
                  </a:cubicBezTo>
                  <a:cubicBezTo>
                    <a:pt x="9" y="41"/>
                    <a:pt x="13" y="40"/>
                    <a:pt x="16" y="38"/>
                  </a:cubicBezTo>
                  <a:close/>
                </a:path>
              </a:pathLst>
            </a:custGeom>
            <a:solidFill>
              <a:srgbClr val="D4D2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Freeform 49"/>
            <p:cNvSpPr/>
            <p:nvPr/>
          </p:nvSpPr>
          <p:spPr bwMode="auto">
            <a:xfrm>
              <a:off x="3346418" y="4205411"/>
              <a:ext cx="85803" cy="130004"/>
            </a:xfrm>
            <a:custGeom>
              <a:avLst/>
              <a:gdLst>
                <a:gd name="T0" fmla="*/ 11 w 14"/>
                <a:gd name="T1" fmla="*/ 3 h 21"/>
                <a:gd name="T2" fmla="*/ 10 w 14"/>
                <a:gd name="T3" fmla="*/ 1 h 21"/>
                <a:gd name="T4" fmla="*/ 8 w 14"/>
                <a:gd name="T5" fmla="*/ 0 h 21"/>
                <a:gd name="T6" fmla="*/ 5 w 14"/>
                <a:gd name="T7" fmla="*/ 2 h 21"/>
                <a:gd name="T8" fmla="*/ 1 w 14"/>
                <a:gd name="T9" fmla="*/ 15 h 21"/>
                <a:gd name="T10" fmla="*/ 0 w 14"/>
                <a:gd name="T11" fmla="*/ 16 h 21"/>
                <a:gd name="T12" fmla="*/ 4 w 14"/>
                <a:gd name="T13" fmla="*/ 20 h 21"/>
                <a:gd name="T14" fmla="*/ 14 w 14"/>
                <a:gd name="T15" fmla="*/ 18 h 21"/>
                <a:gd name="T16" fmla="*/ 14 w 14"/>
                <a:gd name="T17" fmla="*/ 16 h 21"/>
                <a:gd name="T18" fmla="*/ 13 w 14"/>
                <a:gd name="T19" fmla="*/ 10 h 21"/>
                <a:gd name="T20" fmla="*/ 11 w 14"/>
                <a:gd name="T21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" h="21">
                  <a:moveTo>
                    <a:pt x="11" y="3"/>
                  </a:moveTo>
                  <a:cubicBezTo>
                    <a:pt x="11" y="2"/>
                    <a:pt x="11" y="2"/>
                    <a:pt x="10" y="1"/>
                  </a:cubicBezTo>
                  <a:cubicBezTo>
                    <a:pt x="10" y="1"/>
                    <a:pt x="9" y="0"/>
                    <a:pt x="8" y="0"/>
                  </a:cubicBezTo>
                  <a:cubicBezTo>
                    <a:pt x="7" y="0"/>
                    <a:pt x="6" y="1"/>
                    <a:pt x="5" y="2"/>
                  </a:cubicBezTo>
                  <a:cubicBezTo>
                    <a:pt x="3" y="6"/>
                    <a:pt x="2" y="10"/>
                    <a:pt x="1" y="15"/>
                  </a:cubicBezTo>
                  <a:cubicBezTo>
                    <a:pt x="0" y="15"/>
                    <a:pt x="0" y="16"/>
                    <a:pt x="0" y="16"/>
                  </a:cubicBezTo>
                  <a:cubicBezTo>
                    <a:pt x="0" y="18"/>
                    <a:pt x="2" y="19"/>
                    <a:pt x="4" y="20"/>
                  </a:cubicBezTo>
                  <a:cubicBezTo>
                    <a:pt x="6" y="21"/>
                    <a:pt x="13" y="21"/>
                    <a:pt x="14" y="18"/>
                  </a:cubicBezTo>
                  <a:cubicBezTo>
                    <a:pt x="14" y="17"/>
                    <a:pt x="14" y="16"/>
                    <a:pt x="14" y="16"/>
                  </a:cubicBezTo>
                  <a:cubicBezTo>
                    <a:pt x="14" y="14"/>
                    <a:pt x="13" y="12"/>
                    <a:pt x="13" y="10"/>
                  </a:cubicBezTo>
                  <a:cubicBezTo>
                    <a:pt x="13" y="7"/>
                    <a:pt x="13" y="5"/>
                    <a:pt x="11" y="3"/>
                  </a:cubicBezTo>
                  <a:close/>
                </a:path>
              </a:pathLst>
            </a:custGeom>
            <a:solidFill>
              <a:srgbClr val="7C7C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" name="Freeform 50"/>
            <p:cNvSpPr/>
            <p:nvPr/>
          </p:nvSpPr>
          <p:spPr bwMode="auto">
            <a:xfrm>
              <a:off x="2030780" y="4236612"/>
              <a:ext cx="1809653" cy="2035861"/>
            </a:xfrm>
            <a:custGeom>
              <a:avLst/>
              <a:gdLst>
                <a:gd name="T0" fmla="*/ 267 w 293"/>
                <a:gd name="T1" fmla="*/ 40 h 328"/>
                <a:gd name="T2" fmla="*/ 268 w 293"/>
                <a:gd name="T3" fmla="*/ 102 h 328"/>
                <a:gd name="T4" fmla="*/ 240 w 293"/>
                <a:gd name="T5" fmla="*/ 109 h 328"/>
                <a:gd name="T6" fmla="*/ 216 w 293"/>
                <a:gd name="T7" fmla="*/ 116 h 328"/>
                <a:gd name="T8" fmla="*/ 200 w 293"/>
                <a:gd name="T9" fmla="*/ 159 h 328"/>
                <a:gd name="T10" fmla="*/ 209 w 293"/>
                <a:gd name="T11" fmla="*/ 303 h 328"/>
                <a:gd name="T12" fmla="*/ 205 w 293"/>
                <a:gd name="T13" fmla="*/ 320 h 328"/>
                <a:gd name="T14" fmla="*/ 190 w 293"/>
                <a:gd name="T15" fmla="*/ 325 h 328"/>
                <a:gd name="T16" fmla="*/ 184 w 293"/>
                <a:gd name="T17" fmla="*/ 311 h 328"/>
                <a:gd name="T18" fmla="*/ 179 w 293"/>
                <a:gd name="T19" fmla="*/ 274 h 328"/>
                <a:gd name="T20" fmla="*/ 161 w 293"/>
                <a:gd name="T21" fmla="*/ 239 h 328"/>
                <a:gd name="T22" fmla="*/ 135 w 293"/>
                <a:gd name="T23" fmla="*/ 241 h 328"/>
                <a:gd name="T24" fmla="*/ 64 w 293"/>
                <a:gd name="T25" fmla="*/ 245 h 328"/>
                <a:gd name="T26" fmla="*/ 56 w 293"/>
                <a:gd name="T27" fmla="*/ 246 h 328"/>
                <a:gd name="T28" fmla="*/ 53 w 293"/>
                <a:gd name="T29" fmla="*/ 253 h 328"/>
                <a:gd name="T30" fmla="*/ 43 w 293"/>
                <a:gd name="T31" fmla="*/ 297 h 328"/>
                <a:gd name="T32" fmla="*/ 23 w 293"/>
                <a:gd name="T33" fmla="*/ 323 h 328"/>
                <a:gd name="T34" fmla="*/ 9 w 293"/>
                <a:gd name="T35" fmla="*/ 301 h 328"/>
                <a:gd name="T36" fmla="*/ 17 w 293"/>
                <a:gd name="T37" fmla="*/ 272 h 328"/>
                <a:gd name="T38" fmla="*/ 8 w 293"/>
                <a:gd name="T39" fmla="*/ 204 h 328"/>
                <a:gd name="T40" fmla="*/ 17 w 293"/>
                <a:gd name="T41" fmla="*/ 139 h 328"/>
                <a:gd name="T42" fmla="*/ 59 w 293"/>
                <a:gd name="T43" fmla="*/ 126 h 328"/>
                <a:gd name="T44" fmla="*/ 120 w 293"/>
                <a:gd name="T45" fmla="*/ 121 h 328"/>
                <a:gd name="T46" fmla="*/ 149 w 293"/>
                <a:gd name="T47" fmla="*/ 116 h 328"/>
                <a:gd name="T48" fmla="*/ 174 w 293"/>
                <a:gd name="T49" fmla="*/ 38 h 328"/>
                <a:gd name="T50" fmla="*/ 245 w 293"/>
                <a:gd name="T51" fmla="*/ 19 h 328"/>
                <a:gd name="T52" fmla="*/ 267 w 293"/>
                <a:gd name="T53" fmla="*/ 40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93" h="328">
                  <a:moveTo>
                    <a:pt x="267" y="40"/>
                  </a:moveTo>
                  <a:cubicBezTo>
                    <a:pt x="283" y="60"/>
                    <a:pt x="293" y="87"/>
                    <a:pt x="268" y="102"/>
                  </a:cubicBezTo>
                  <a:cubicBezTo>
                    <a:pt x="260" y="107"/>
                    <a:pt x="250" y="108"/>
                    <a:pt x="240" y="109"/>
                  </a:cubicBezTo>
                  <a:cubicBezTo>
                    <a:pt x="232" y="110"/>
                    <a:pt x="223" y="111"/>
                    <a:pt x="216" y="116"/>
                  </a:cubicBezTo>
                  <a:cubicBezTo>
                    <a:pt x="203" y="125"/>
                    <a:pt x="200" y="143"/>
                    <a:pt x="200" y="159"/>
                  </a:cubicBezTo>
                  <a:cubicBezTo>
                    <a:pt x="200" y="207"/>
                    <a:pt x="211" y="255"/>
                    <a:pt x="209" y="303"/>
                  </a:cubicBezTo>
                  <a:cubicBezTo>
                    <a:pt x="208" y="309"/>
                    <a:pt x="208" y="315"/>
                    <a:pt x="205" y="320"/>
                  </a:cubicBezTo>
                  <a:cubicBezTo>
                    <a:pt x="202" y="325"/>
                    <a:pt x="195" y="328"/>
                    <a:pt x="190" y="325"/>
                  </a:cubicBezTo>
                  <a:cubicBezTo>
                    <a:pt x="186" y="322"/>
                    <a:pt x="185" y="316"/>
                    <a:pt x="184" y="311"/>
                  </a:cubicBezTo>
                  <a:cubicBezTo>
                    <a:pt x="182" y="298"/>
                    <a:pt x="180" y="286"/>
                    <a:pt x="179" y="274"/>
                  </a:cubicBezTo>
                  <a:cubicBezTo>
                    <a:pt x="177" y="260"/>
                    <a:pt x="173" y="244"/>
                    <a:pt x="161" y="239"/>
                  </a:cubicBezTo>
                  <a:cubicBezTo>
                    <a:pt x="153" y="235"/>
                    <a:pt x="144" y="238"/>
                    <a:pt x="135" y="241"/>
                  </a:cubicBezTo>
                  <a:cubicBezTo>
                    <a:pt x="112" y="247"/>
                    <a:pt x="88" y="248"/>
                    <a:pt x="64" y="245"/>
                  </a:cubicBezTo>
                  <a:cubicBezTo>
                    <a:pt x="62" y="244"/>
                    <a:pt x="59" y="244"/>
                    <a:pt x="56" y="246"/>
                  </a:cubicBezTo>
                  <a:cubicBezTo>
                    <a:pt x="54" y="247"/>
                    <a:pt x="54" y="250"/>
                    <a:pt x="53" y="253"/>
                  </a:cubicBezTo>
                  <a:cubicBezTo>
                    <a:pt x="50" y="267"/>
                    <a:pt x="46" y="282"/>
                    <a:pt x="43" y="297"/>
                  </a:cubicBezTo>
                  <a:cubicBezTo>
                    <a:pt x="41" y="309"/>
                    <a:pt x="34" y="324"/>
                    <a:pt x="23" y="323"/>
                  </a:cubicBezTo>
                  <a:cubicBezTo>
                    <a:pt x="14" y="323"/>
                    <a:pt x="9" y="311"/>
                    <a:pt x="9" y="301"/>
                  </a:cubicBezTo>
                  <a:cubicBezTo>
                    <a:pt x="10" y="291"/>
                    <a:pt x="15" y="282"/>
                    <a:pt x="17" y="272"/>
                  </a:cubicBezTo>
                  <a:cubicBezTo>
                    <a:pt x="22" y="250"/>
                    <a:pt x="13" y="227"/>
                    <a:pt x="8" y="204"/>
                  </a:cubicBezTo>
                  <a:cubicBezTo>
                    <a:pt x="2" y="182"/>
                    <a:pt x="0" y="155"/>
                    <a:pt x="17" y="139"/>
                  </a:cubicBezTo>
                  <a:cubicBezTo>
                    <a:pt x="28" y="128"/>
                    <a:pt x="44" y="127"/>
                    <a:pt x="59" y="126"/>
                  </a:cubicBezTo>
                  <a:cubicBezTo>
                    <a:pt x="79" y="124"/>
                    <a:pt x="99" y="123"/>
                    <a:pt x="120" y="121"/>
                  </a:cubicBezTo>
                  <a:cubicBezTo>
                    <a:pt x="129" y="121"/>
                    <a:pt x="140" y="120"/>
                    <a:pt x="149" y="116"/>
                  </a:cubicBezTo>
                  <a:cubicBezTo>
                    <a:pt x="181" y="103"/>
                    <a:pt x="164" y="66"/>
                    <a:pt x="174" y="38"/>
                  </a:cubicBezTo>
                  <a:cubicBezTo>
                    <a:pt x="186" y="3"/>
                    <a:pt x="218" y="0"/>
                    <a:pt x="245" y="19"/>
                  </a:cubicBezTo>
                  <a:cubicBezTo>
                    <a:pt x="252" y="23"/>
                    <a:pt x="260" y="31"/>
                    <a:pt x="267" y="40"/>
                  </a:cubicBezTo>
                  <a:close/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" name="Freeform 51"/>
            <p:cNvSpPr/>
            <p:nvPr/>
          </p:nvSpPr>
          <p:spPr bwMode="auto">
            <a:xfrm>
              <a:off x="3026610" y="4286013"/>
              <a:ext cx="234007" cy="218406"/>
            </a:xfrm>
            <a:custGeom>
              <a:avLst/>
              <a:gdLst>
                <a:gd name="T0" fmla="*/ 31 w 38"/>
                <a:gd name="T1" fmla="*/ 28 h 35"/>
                <a:gd name="T2" fmla="*/ 34 w 38"/>
                <a:gd name="T3" fmla="*/ 23 h 35"/>
                <a:gd name="T4" fmla="*/ 37 w 38"/>
                <a:gd name="T5" fmla="*/ 18 h 35"/>
                <a:gd name="T6" fmla="*/ 28 w 38"/>
                <a:gd name="T7" fmla="*/ 9 h 35"/>
                <a:gd name="T8" fmla="*/ 12 w 38"/>
                <a:gd name="T9" fmla="*/ 2 h 35"/>
                <a:gd name="T10" fmla="*/ 5 w 38"/>
                <a:gd name="T11" fmla="*/ 0 h 35"/>
                <a:gd name="T12" fmla="*/ 1 w 38"/>
                <a:gd name="T13" fmla="*/ 5 h 35"/>
                <a:gd name="T14" fmla="*/ 3 w 38"/>
                <a:gd name="T15" fmla="*/ 10 h 35"/>
                <a:gd name="T16" fmla="*/ 19 w 38"/>
                <a:gd name="T17" fmla="*/ 31 h 35"/>
                <a:gd name="T18" fmla="*/ 22 w 38"/>
                <a:gd name="T19" fmla="*/ 33 h 35"/>
                <a:gd name="T20" fmla="*/ 31 w 38"/>
                <a:gd name="T21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8" h="35">
                  <a:moveTo>
                    <a:pt x="31" y="28"/>
                  </a:moveTo>
                  <a:cubicBezTo>
                    <a:pt x="32" y="26"/>
                    <a:pt x="33" y="25"/>
                    <a:pt x="34" y="23"/>
                  </a:cubicBezTo>
                  <a:cubicBezTo>
                    <a:pt x="36" y="21"/>
                    <a:pt x="37" y="20"/>
                    <a:pt x="37" y="18"/>
                  </a:cubicBezTo>
                  <a:cubicBezTo>
                    <a:pt x="38" y="12"/>
                    <a:pt x="32" y="11"/>
                    <a:pt x="28" y="9"/>
                  </a:cubicBezTo>
                  <a:cubicBezTo>
                    <a:pt x="23" y="6"/>
                    <a:pt x="18" y="4"/>
                    <a:pt x="12" y="2"/>
                  </a:cubicBezTo>
                  <a:cubicBezTo>
                    <a:pt x="10" y="1"/>
                    <a:pt x="8" y="0"/>
                    <a:pt x="5" y="0"/>
                  </a:cubicBezTo>
                  <a:cubicBezTo>
                    <a:pt x="3" y="1"/>
                    <a:pt x="0" y="3"/>
                    <a:pt x="1" y="5"/>
                  </a:cubicBezTo>
                  <a:cubicBezTo>
                    <a:pt x="1" y="7"/>
                    <a:pt x="2" y="9"/>
                    <a:pt x="3" y="10"/>
                  </a:cubicBezTo>
                  <a:cubicBezTo>
                    <a:pt x="8" y="17"/>
                    <a:pt x="14" y="24"/>
                    <a:pt x="19" y="31"/>
                  </a:cubicBezTo>
                  <a:cubicBezTo>
                    <a:pt x="20" y="32"/>
                    <a:pt x="21" y="33"/>
                    <a:pt x="22" y="33"/>
                  </a:cubicBezTo>
                  <a:cubicBezTo>
                    <a:pt x="25" y="35"/>
                    <a:pt x="29" y="32"/>
                    <a:pt x="31" y="28"/>
                  </a:cubicBezTo>
                  <a:close/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52"/>
            <p:cNvSpPr/>
            <p:nvPr/>
          </p:nvSpPr>
          <p:spPr bwMode="auto">
            <a:xfrm>
              <a:off x="3242415" y="4236612"/>
              <a:ext cx="85803" cy="130004"/>
            </a:xfrm>
            <a:custGeom>
              <a:avLst/>
              <a:gdLst>
                <a:gd name="T0" fmla="*/ 7 w 14"/>
                <a:gd name="T1" fmla="*/ 2 h 21"/>
                <a:gd name="T2" fmla="*/ 6 w 14"/>
                <a:gd name="T3" fmla="*/ 1 h 21"/>
                <a:gd name="T4" fmla="*/ 4 w 14"/>
                <a:gd name="T5" fmla="*/ 1 h 21"/>
                <a:gd name="T6" fmla="*/ 2 w 14"/>
                <a:gd name="T7" fmla="*/ 4 h 21"/>
                <a:gd name="T8" fmla="*/ 0 w 14"/>
                <a:gd name="T9" fmla="*/ 17 h 21"/>
                <a:gd name="T10" fmla="*/ 1 w 14"/>
                <a:gd name="T11" fmla="*/ 19 h 21"/>
                <a:gd name="T12" fmla="*/ 5 w 14"/>
                <a:gd name="T13" fmla="*/ 21 h 21"/>
                <a:gd name="T14" fmla="*/ 14 w 14"/>
                <a:gd name="T15" fmla="*/ 16 h 21"/>
                <a:gd name="T16" fmla="*/ 13 w 14"/>
                <a:gd name="T17" fmla="*/ 14 h 21"/>
                <a:gd name="T18" fmla="*/ 11 w 14"/>
                <a:gd name="T19" fmla="*/ 8 h 21"/>
                <a:gd name="T20" fmla="*/ 7 w 14"/>
                <a:gd name="T21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" h="21">
                  <a:moveTo>
                    <a:pt x="7" y="2"/>
                  </a:moveTo>
                  <a:cubicBezTo>
                    <a:pt x="7" y="2"/>
                    <a:pt x="7" y="2"/>
                    <a:pt x="6" y="1"/>
                  </a:cubicBezTo>
                  <a:cubicBezTo>
                    <a:pt x="6" y="1"/>
                    <a:pt x="5" y="0"/>
                    <a:pt x="4" y="1"/>
                  </a:cubicBezTo>
                  <a:cubicBezTo>
                    <a:pt x="3" y="1"/>
                    <a:pt x="2" y="2"/>
                    <a:pt x="2" y="4"/>
                  </a:cubicBezTo>
                  <a:cubicBezTo>
                    <a:pt x="1" y="8"/>
                    <a:pt x="0" y="12"/>
                    <a:pt x="0" y="17"/>
                  </a:cubicBezTo>
                  <a:cubicBezTo>
                    <a:pt x="0" y="17"/>
                    <a:pt x="0" y="18"/>
                    <a:pt x="1" y="19"/>
                  </a:cubicBezTo>
                  <a:cubicBezTo>
                    <a:pt x="1" y="20"/>
                    <a:pt x="3" y="21"/>
                    <a:pt x="5" y="21"/>
                  </a:cubicBezTo>
                  <a:cubicBezTo>
                    <a:pt x="7" y="21"/>
                    <a:pt x="14" y="19"/>
                    <a:pt x="14" y="16"/>
                  </a:cubicBezTo>
                  <a:cubicBezTo>
                    <a:pt x="14" y="15"/>
                    <a:pt x="14" y="14"/>
                    <a:pt x="13" y="14"/>
                  </a:cubicBezTo>
                  <a:cubicBezTo>
                    <a:pt x="13" y="12"/>
                    <a:pt x="12" y="10"/>
                    <a:pt x="11" y="8"/>
                  </a:cubicBezTo>
                  <a:cubicBezTo>
                    <a:pt x="10" y="6"/>
                    <a:pt x="9" y="4"/>
                    <a:pt x="7" y="2"/>
                  </a:cubicBezTo>
                  <a:close/>
                </a:path>
              </a:pathLst>
            </a:custGeom>
            <a:solidFill>
              <a:srgbClr val="A0A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53"/>
            <p:cNvSpPr/>
            <p:nvPr/>
          </p:nvSpPr>
          <p:spPr bwMode="auto">
            <a:xfrm>
              <a:off x="1944978" y="5006235"/>
              <a:ext cx="221007" cy="241808"/>
            </a:xfrm>
            <a:custGeom>
              <a:avLst/>
              <a:gdLst>
                <a:gd name="T0" fmla="*/ 14 w 36"/>
                <a:gd name="T1" fmla="*/ 6 h 39"/>
                <a:gd name="T2" fmla="*/ 5 w 36"/>
                <a:gd name="T3" fmla="*/ 15 h 39"/>
                <a:gd name="T4" fmla="*/ 3 w 36"/>
                <a:gd name="T5" fmla="*/ 31 h 39"/>
                <a:gd name="T6" fmla="*/ 11 w 36"/>
                <a:gd name="T7" fmla="*/ 37 h 39"/>
                <a:gd name="T8" fmla="*/ 36 w 36"/>
                <a:gd name="T9" fmla="*/ 20 h 39"/>
                <a:gd name="T10" fmla="*/ 14 w 36"/>
                <a:gd name="T11" fmla="*/ 6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" h="39">
                  <a:moveTo>
                    <a:pt x="14" y="6"/>
                  </a:moveTo>
                  <a:cubicBezTo>
                    <a:pt x="10" y="8"/>
                    <a:pt x="7" y="12"/>
                    <a:pt x="5" y="15"/>
                  </a:cubicBezTo>
                  <a:cubicBezTo>
                    <a:pt x="2" y="20"/>
                    <a:pt x="0" y="27"/>
                    <a:pt x="3" y="31"/>
                  </a:cubicBezTo>
                  <a:cubicBezTo>
                    <a:pt x="5" y="34"/>
                    <a:pt x="8" y="36"/>
                    <a:pt x="11" y="37"/>
                  </a:cubicBezTo>
                  <a:cubicBezTo>
                    <a:pt x="21" y="39"/>
                    <a:pt x="36" y="32"/>
                    <a:pt x="36" y="20"/>
                  </a:cubicBezTo>
                  <a:cubicBezTo>
                    <a:pt x="36" y="8"/>
                    <a:pt x="23" y="0"/>
                    <a:pt x="14" y="6"/>
                  </a:cubicBezTo>
                  <a:close/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" name="Freeform 54"/>
            <p:cNvSpPr/>
            <p:nvPr/>
          </p:nvSpPr>
          <p:spPr bwMode="auto">
            <a:xfrm>
              <a:off x="3414020" y="4460219"/>
              <a:ext cx="124804" cy="75403"/>
            </a:xfrm>
            <a:custGeom>
              <a:avLst/>
              <a:gdLst>
                <a:gd name="T0" fmla="*/ 5 w 20"/>
                <a:gd name="T1" fmla="*/ 11 h 12"/>
                <a:gd name="T2" fmla="*/ 3 w 20"/>
                <a:gd name="T3" fmla="*/ 3 h 12"/>
                <a:gd name="T4" fmla="*/ 11 w 20"/>
                <a:gd name="T5" fmla="*/ 2 h 12"/>
                <a:gd name="T6" fmla="*/ 5 w 20"/>
                <a:gd name="T7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2">
                  <a:moveTo>
                    <a:pt x="5" y="11"/>
                  </a:moveTo>
                  <a:cubicBezTo>
                    <a:pt x="2" y="10"/>
                    <a:pt x="0" y="8"/>
                    <a:pt x="3" y="3"/>
                  </a:cubicBezTo>
                  <a:cubicBezTo>
                    <a:pt x="5" y="1"/>
                    <a:pt x="9" y="0"/>
                    <a:pt x="11" y="2"/>
                  </a:cubicBezTo>
                  <a:cubicBezTo>
                    <a:pt x="20" y="8"/>
                    <a:pt x="11" y="12"/>
                    <a:pt x="5" y="11"/>
                  </a:cubicBezTo>
                  <a:close/>
                </a:path>
              </a:pathLst>
            </a:custGeom>
            <a:solidFill>
              <a:srgbClr val="483A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Freeform 55"/>
            <p:cNvSpPr/>
            <p:nvPr/>
          </p:nvSpPr>
          <p:spPr bwMode="auto">
            <a:xfrm>
              <a:off x="3557025" y="4746227"/>
              <a:ext cx="153405" cy="85803"/>
            </a:xfrm>
            <a:custGeom>
              <a:avLst/>
              <a:gdLst>
                <a:gd name="T0" fmla="*/ 20 w 25"/>
                <a:gd name="T1" fmla="*/ 8 h 14"/>
                <a:gd name="T2" fmla="*/ 10 w 25"/>
                <a:gd name="T3" fmla="*/ 13 h 14"/>
                <a:gd name="T4" fmla="*/ 2 w 25"/>
                <a:gd name="T5" fmla="*/ 0 h 14"/>
                <a:gd name="T6" fmla="*/ 20 w 25"/>
                <a:gd name="T7" fmla="*/ 2 h 14"/>
                <a:gd name="T8" fmla="*/ 20 w 25"/>
                <a:gd name="T9" fmla="*/ 8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14">
                  <a:moveTo>
                    <a:pt x="20" y="8"/>
                  </a:moveTo>
                  <a:cubicBezTo>
                    <a:pt x="17" y="11"/>
                    <a:pt x="14" y="13"/>
                    <a:pt x="10" y="13"/>
                  </a:cubicBezTo>
                  <a:cubicBezTo>
                    <a:pt x="0" y="14"/>
                    <a:pt x="3" y="0"/>
                    <a:pt x="2" y="0"/>
                  </a:cubicBezTo>
                  <a:cubicBezTo>
                    <a:pt x="6" y="1"/>
                    <a:pt x="17" y="0"/>
                    <a:pt x="20" y="2"/>
                  </a:cubicBezTo>
                  <a:cubicBezTo>
                    <a:pt x="25" y="5"/>
                    <a:pt x="22" y="6"/>
                    <a:pt x="20" y="8"/>
                  </a:cubicBezTo>
                  <a:close/>
                </a:path>
              </a:pathLst>
            </a:custGeom>
            <a:solidFill>
              <a:srgbClr val="B161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1" name="组合 10"/>
          <p:cNvGrpSpPr/>
          <p:nvPr userDrawn="1"/>
        </p:nvGrpSpPr>
        <p:grpSpPr>
          <a:xfrm>
            <a:off x="1944978" y="4052006"/>
            <a:ext cx="8302045" cy="2766483"/>
            <a:chOff x="3556001" y="2584450"/>
            <a:chExt cx="5068888" cy="1689101"/>
          </a:xfrm>
        </p:grpSpPr>
        <p:sp>
          <p:nvSpPr>
            <p:cNvPr id="12" name="Freeform 31"/>
            <p:cNvSpPr/>
            <p:nvPr/>
          </p:nvSpPr>
          <p:spPr bwMode="auto">
            <a:xfrm>
              <a:off x="5214938" y="3406775"/>
              <a:ext cx="630238" cy="352425"/>
            </a:xfrm>
            <a:custGeom>
              <a:avLst/>
              <a:gdLst>
                <a:gd name="T0" fmla="*/ 57 w 167"/>
                <a:gd name="T1" fmla="*/ 2 h 93"/>
                <a:gd name="T2" fmla="*/ 42 w 167"/>
                <a:gd name="T3" fmla="*/ 4 h 93"/>
                <a:gd name="T4" fmla="*/ 43 w 167"/>
                <a:gd name="T5" fmla="*/ 19 h 93"/>
                <a:gd name="T6" fmla="*/ 57 w 167"/>
                <a:gd name="T7" fmla="*/ 28 h 93"/>
                <a:gd name="T8" fmla="*/ 26 w 167"/>
                <a:gd name="T9" fmla="*/ 33 h 93"/>
                <a:gd name="T10" fmla="*/ 2 w 167"/>
                <a:gd name="T11" fmla="*/ 52 h 93"/>
                <a:gd name="T12" fmla="*/ 1 w 167"/>
                <a:gd name="T13" fmla="*/ 58 h 93"/>
                <a:gd name="T14" fmla="*/ 5 w 167"/>
                <a:gd name="T15" fmla="*/ 60 h 93"/>
                <a:gd name="T16" fmla="*/ 50 w 167"/>
                <a:gd name="T17" fmla="*/ 52 h 93"/>
                <a:gd name="T18" fmla="*/ 27 w 167"/>
                <a:gd name="T19" fmla="*/ 84 h 93"/>
                <a:gd name="T20" fmla="*/ 27 w 167"/>
                <a:gd name="T21" fmla="*/ 88 h 93"/>
                <a:gd name="T22" fmla="*/ 35 w 167"/>
                <a:gd name="T23" fmla="*/ 92 h 93"/>
                <a:gd name="T24" fmla="*/ 44 w 167"/>
                <a:gd name="T25" fmla="*/ 89 h 93"/>
                <a:gd name="T26" fmla="*/ 76 w 167"/>
                <a:gd name="T27" fmla="*/ 67 h 93"/>
                <a:gd name="T28" fmla="*/ 80 w 167"/>
                <a:gd name="T29" fmla="*/ 66 h 93"/>
                <a:gd name="T30" fmla="*/ 83 w 167"/>
                <a:gd name="T31" fmla="*/ 67 h 93"/>
                <a:gd name="T32" fmla="*/ 123 w 167"/>
                <a:gd name="T33" fmla="*/ 89 h 93"/>
                <a:gd name="T34" fmla="*/ 130 w 167"/>
                <a:gd name="T35" fmla="*/ 84 h 93"/>
                <a:gd name="T36" fmla="*/ 125 w 167"/>
                <a:gd name="T37" fmla="*/ 65 h 93"/>
                <a:gd name="T38" fmla="*/ 110 w 167"/>
                <a:gd name="T39" fmla="*/ 52 h 93"/>
                <a:gd name="T40" fmla="*/ 149 w 167"/>
                <a:gd name="T41" fmla="*/ 61 h 93"/>
                <a:gd name="T42" fmla="*/ 163 w 167"/>
                <a:gd name="T43" fmla="*/ 63 h 93"/>
                <a:gd name="T44" fmla="*/ 165 w 167"/>
                <a:gd name="T45" fmla="*/ 51 h 93"/>
                <a:gd name="T46" fmla="*/ 157 w 167"/>
                <a:gd name="T47" fmla="*/ 43 h 93"/>
                <a:gd name="T48" fmla="*/ 120 w 167"/>
                <a:gd name="T49" fmla="*/ 29 h 93"/>
                <a:gd name="T50" fmla="*/ 122 w 167"/>
                <a:gd name="T51" fmla="*/ 16 h 93"/>
                <a:gd name="T52" fmla="*/ 129 w 167"/>
                <a:gd name="T53" fmla="*/ 7 h 93"/>
                <a:gd name="T54" fmla="*/ 87 w 167"/>
                <a:gd name="T55" fmla="*/ 9 h 93"/>
                <a:gd name="T56" fmla="*/ 82 w 167"/>
                <a:gd name="T57" fmla="*/ 11 h 93"/>
                <a:gd name="T58" fmla="*/ 57 w 167"/>
                <a:gd name="T59" fmla="*/ 2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7" h="93">
                  <a:moveTo>
                    <a:pt x="57" y="2"/>
                  </a:moveTo>
                  <a:cubicBezTo>
                    <a:pt x="52" y="0"/>
                    <a:pt x="46" y="0"/>
                    <a:pt x="42" y="4"/>
                  </a:cubicBezTo>
                  <a:cubicBezTo>
                    <a:pt x="38" y="8"/>
                    <a:pt x="39" y="15"/>
                    <a:pt x="43" y="19"/>
                  </a:cubicBezTo>
                  <a:cubicBezTo>
                    <a:pt x="46" y="24"/>
                    <a:pt x="52" y="26"/>
                    <a:pt x="57" y="28"/>
                  </a:cubicBezTo>
                  <a:cubicBezTo>
                    <a:pt x="46" y="29"/>
                    <a:pt x="36" y="29"/>
                    <a:pt x="26" y="33"/>
                  </a:cubicBezTo>
                  <a:cubicBezTo>
                    <a:pt x="16" y="36"/>
                    <a:pt x="6" y="42"/>
                    <a:pt x="2" y="52"/>
                  </a:cubicBezTo>
                  <a:cubicBezTo>
                    <a:pt x="1" y="54"/>
                    <a:pt x="0" y="56"/>
                    <a:pt x="1" y="58"/>
                  </a:cubicBezTo>
                  <a:cubicBezTo>
                    <a:pt x="2" y="59"/>
                    <a:pt x="3" y="60"/>
                    <a:pt x="5" y="60"/>
                  </a:cubicBezTo>
                  <a:cubicBezTo>
                    <a:pt x="20" y="65"/>
                    <a:pt x="35" y="52"/>
                    <a:pt x="50" y="52"/>
                  </a:cubicBezTo>
                  <a:cubicBezTo>
                    <a:pt x="37" y="58"/>
                    <a:pt x="28" y="70"/>
                    <a:pt x="27" y="84"/>
                  </a:cubicBezTo>
                  <a:cubicBezTo>
                    <a:pt x="27" y="85"/>
                    <a:pt x="26" y="87"/>
                    <a:pt x="27" y="88"/>
                  </a:cubicBezTo>
                  <a:cubicBezTo>
                    <a:pt x="28" y="91"/>
                    <a:pt x="31" y="93"/>
                    <a:pt x="35" y="92"/>
                  </a:cubicBezTo>
                  <a:cubicBezTo>
                    <a:pt x="38" y="92"/>
                    <a:pt x="41" y="91"/>
                    <a:pt x="44" y="89"/>
                  </a:cubicBezTo>
                  <a:cubicBezTo>
                    <a:pt x="55" y="83"/>
                    <a:pt x="66" y="75"/>
                    <a:pt x="76" y="67"/>
                  </a:cubicBezTo>
                  <a:cubicBezTo>
                    <a:pt x="77" y="66"/>
                    <a:pt x="78" y="66"/>
                    <a:pt x="80" y="66"/>
                  </a:cubicBezTo>
                  <a:cubicBezTo>
                    <a:pt x="81" y="66"/>
                    <a:pt x="82" y="66"/>
                    <a:pt x="83" y="67"/>
                  </a:cubicBezTo>
                  <a:cubicBezTo>
                    <a:pt x="92" y="72"/>
                    <a:pt x="112" y="89"/>
                    <a:pt x="123" y="89"/>
                  </a:cubicBezTo>
                  <a:cubicBezTo>
                    <a:pt x="126" y="90"/>
                    <a:pt x="129" y="87"/>
                    <a:pt x="130" y="84"/>
                  </a:cubicBezTo>
                  <a:cubicBezTo>
                    <a:pt x="132" y="77"/>
                    <a:pt x="129" y="70"/>
                    <a:pt x="125" y="65"/>
                  </a:cubicBezTo>
                  <a:cubicBezTo>
                    <a:pt x="121" y="60"/>
                    <a:pt x="116" y="56"/>
                    <a:pt x="110" y="52"/>
                  </a:cubicBezTo>
                  <a:cubicBezTo>
                    <a:pt x="124" y="53"/>
                    <a:pt x="137" y="56"/>
                    <a:pt x="149" y="61"/>
                  </a:cubicBezTo>
                  <a:cubicBezTo>
                    <a:pt x="154" y="63"/>
                    <a:pt x="159" y="66"/>
                    <a:pt x="163" y="63"/>
                  </a:cubicBezTo>
                  <a:cubicBezTo>
                    <a:pt x="167" y="61"/>
                    <a:pt x="167" y="55"/>
                    <a:pt x="165" y="51"/>
                  </a:cubicBezTo>
                  <a:cubicBezTo>
                    <a:pt x="164" y="48"/>
                    <a:pt x="160" y="45"/>
                    <a:pt x="157" y="43"/>
                  </a:cubicBezTo>
                  <a:cubicBezTo>
                    <a:pt x="145" y="35"/>
                    <a:pt x="133" y="32"/>
                    <a:pt x="120" y="29"/>
                  </a:cubicBezTo>
                  <a:cubicBezTo>
                    <a:pt x="104" y="24"/>
                    <a:pt x="106" y="21"/>
                    <a:pt x="122" y="16"/>
                  </a:cubicBezTo>
                  <a:cubicBezTo>
                    <a:pt x="126" y="14"/>
                    <a:pt x="131" y="11"/>
                    <a:pt x="129" y="7"/>
                  </a:cubicBezTo>
                  <a:cubicBezTo>
                    <a:pt x="115" y="4"/>
                    <a:pt x="100" y="5"/>
                    <a:pt x="87" y="9"/>
                  </a:cubicBezTo>
                  <a:cubicBezTo>
                    <a:pt x="85" y="10"/>
                    <a:pt x="83" y="11"/>
                    <a:pt x="82" y="11"/>
                  </a:cubicBezTo>
                  <a:cubicBezTo>
                    <a:pt x="74" y="9"/>
                    <a:pt x="65" y="4"/>
                    <a:pt x="57" y="2"/>
                  </a:cubicBezTo>
                  <a:close/>
                </a:path>
              </a:pathLst>
            </a:custGeom>
            <a:solidFill>
              <a:srgbClr val="A19B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" name="Freeform 32"/>
            <p:cNvSpPr/>
            <p:nvPr/>
          </p:nvSpPr>
          <p:spPr bwMode="auto">
            <a:xfrm>
              <a:off x="4589463" y="3702050"/>
              <a:ext cx="633413" cy="341313"/>
            </a:xfrm>
            <a:custGeom>
              <a:avLst/>
              <a:gdLst>
                <a:gd name="T0" fmla="*/ 57 w 168"/>
                <a:gd name="T1" fmla="*/ 2 h 90"/>
                <a:gd name="T2" fmla="*/ 42 w 168"/>
                <a:gd name="T3" fmla="*/ 4 h 90"/>
                <a:gd name="T4" fmla="*/ 43 w 168"/>
                <a:gd name="T5" fmla="*/ 20 h 90"/>
                <a:gd name="T6" fmla="*/ 57 w 168"/>
                <a:gd name="T7" fmla="*/ 28 h 90"/>
                <a:gd name="T8" fmla="*/ 26 w 168"/>
                <a:gd name="T9" fmla="*/ 33 h 90"/>
                <a:gd name="T10" fmla="*/ 2 w 168"/>
                <a:gd name="T11" fmla="*/ 52 h 90"/>
                <a:gd name="T12" fmla="*/ 1 w 168"/>
                <a:gd name="T13" fmla="*/ 58 h 90"/>
                <a:gd name="T14" fmla="*/ 5 w 168"/>
                <a:gd name="T15" fmla="*/ 61 h 90"/>
                <a:gd name="T16" fmla="*/ 51 w 168"/>
                <a:gd name="T17" fmla="*/ 53 h 90"/>
                <a:gd name="T18" fmla="*/ 30 w 168"/>
                <a:gd name="T19" fmla="*/ 88 h 90"/>
                <a:gd name="T20" fmla="*/ 50 w 168"/>
                <a:gd name="T21" fmla="*/ 81 h 90"/>
                <a:gd name="T22" fmla="*/ 67 w 168"/>
                <a:gd name="T23" fmla="*/ 67 h 90"/>
                <a:gd name="T24" fmla="*/ 95 w 168"/>
                <a:gd name="T25" fmla="*/ 70 h 90"/>
                <a:gd name="T26" fmla="*/ 119 w 168"/>
                <a:gd name="T27" fmla="*/ 87 h 90"/>
                <a:gd name="T28" fmla="*/ 123 w 168"/>
                <a:gd name="T29" fmla="*/ 90 h 90"/>
                <a:gd name="T30" fmla="*/ 130 w 168"/>
                <a:gd name="T31" fmla="*/ 84 h 90"/>
                <a:gd name="T32" fmla="*/ 126 w 168"/>
                <a:gd name="T33" fmla="*/ 65 h 90"/>
                <a:gd name="T34" fmla="*/ 110 w 168"/>
                <a:gd name="T35" fmla="*/ 52 h 90"/>
                <a:gd name="T36" fmla="*/ 150 w 168"/>
                <a:gd name="T37" fmla="*/ 62 h 90"/>
                <a:gd name="T38" fmla="*/ 163 w 168"/>
                <a:gd name="T39" fmla="*/ 63 h 90"/>
                <a:gd name="T40" fmla="*/ 166 w 168"/>
                <a:gd name="T41" fmla="*/ 52 h 90"/>
                <a:gd name="T42" fmla="*/ 157 w 168"/>
                <a:gd name="T43" fmla="*/ 43 h 90"/>
                <a:gd name="T44" fmla="*/ 120 w 168"/>
                <a:gd name="T45" fmla="*/ 29 h 90"/>
                <a:gd name="T46" fmla="*/ 122 w 168"/>
                <a:gd name="T47" fmla="*/ 16 h 90"/>
                <a:gd name="T48" fmla="*/ 129 w 168"/>
                <a:gd name="T49" fmla="*/ 7 h 90"/>
                <a:gd name="T50" fmla="*/ 87 w 168"/>
                <a:gd name="T51" fmla="*/ 10 h 90"/>
                <a:gd name="T52" fmla="*/ 82 w 168"/>
                <a:gd name="T53" fmla="*/ 11 h 90"/>
                <a:gd name="T54" fmla="*/ 57 w 168"/>
                <a:gd name="T55" fmla="*/ 2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68" h="90">
                  <a:moveTo>
                    <a:pt x="57" y="2"/>
                  </a:moveTo>
                  <a:cubicBezTo>
                    <a:pt x="52" y="1"/>
                    <a:pt x="46" y="0"/>
                    <a:pt x="42" y="4"/>
                  </a:cubicBezTo>
                  <a:cubicBezTo>
                    <a:pt x="38" y="8"/>
                    <a:pt x="39" y="15"/>
                    <a:pt x="43" y="20"/>
                  </a:cubicBezTo>
                  <a:cubicBezTo>
                    <a:pt x="46" y="24"/>
                    <a:pt x="52" y="26"/>
                    <a:pt x="57" y="28"/>
                  </a:cubicBezTo>
                  <a:cubicBezTo>
                    <a:pt x="47" y="29"/>
                    <a:pt x="36" y="30"/>
                    <a:pt x="26" y="33"/>
                  </a:cubicBezTo>
                  <a:cubicBezTo>
                    <a:pt x="16" y="36"/>
                    <a:pt x="7" y="43"/>
                    <a:pt x="2" y="52"/>
                  </a:cubicBezTo>
                  <a:cubicBezTo>
                    <a:pt x="1" y="54"/>
                    <a:pt x="0" y="56"/>
                    <a:pt x="1" y="58"/>
                  </a:cubicBezTo>
                  <a:cubicBezTo>
                    <a:pt x="2" y="60"/>
                    <a:pt x="4" y="60"/>
                    <a:pt x="5" y="61"/>
                  </a:cubicBezTo>
                  <a:cubicBezTo>
                    <a:pt x="20" y="65"/>
                    <a:pt x="35" y="52"/>
                    <a:pt x="51" y="53"/>
                  </a:cubicBezTo>
                  <a:cubicBezTo>
                    <a:pt x="41" y="63"/>
                    <a:pt x="34" y="75"/>
                    <a:pt x="30" y="88"/>
                  </a:cubicBezTo>
                  <a:cubicBezTo>
                    <a:pt x="37" y="90"/>
                    <a:pt x="44" y="86"/>
                    <a:pt x="50" y="81"/>
                  </a:cubicBezTo>
                  <a:cubicBezTo>
                    <a:pt x="55" y="76"/>
                    <a:pt x="60" y="70"/>
                    <a:pt x="67" y="67"/>
                  </a:cubicBezTo>
                  <a:cubicBezTo>
                    <a:pt x="76" y="63"/>
                    <a:pt x="87" y="65"/>
                    <a:pt x="95" y="70"/>
                  </a:cubicBezTo>
                  <a:cubicBezTo>
                    <a:pt x="104" y="74"/>
                    <a:pt x="111" y="81"/>
                    <a:pt x="119" y="87"/>
                  </a:cubicBezTo>
                  <a:cubicBezTo>
                    <a:pt x="120" y="89"/>
                    <a:pt x="122" y="90"/>
                    <a:pt x="123" y="90"/>
                  </a:cubicBezTo>
                  <a:cubicBezTo>
                    <a:pt x="126" y="90"/>
                    <a:pt x="129" y="87"/>
                    <a:pt x="130" y="84"/>
                  </a:cubicBezTo>
                  <a:cubicBezTo>
                    <a:pt x="132" y="78"/>
                    <a:pt x="130" y="71"/>
                    <a:pt x="126" y="65"/>
                  </a:cubicBezTo>
                  <a:cubicBezTo>
                    <a:pt x="122" y="60"/>
                    <a:pt x="116" y="56"/>
                    <a:pt x="110" y="52"/>
                  </a:cubicBezTo>
                  <a:cubicBezTo>
                    <a:pt x="124" y="53"/>
                    <a:pt x="137" y="56"/>
                    <a:pt x="150" y="62"/>
                  </a:cubicBezTo>
                  <a:cubicBezTo>
                    <a:pt x="154" y="64"/>
                    <a:pt x="159" y="66"/>
                    <a:pt x="163" y="63"/>
                  </a:cubicBezTo>
                  <a:cubicBezTo>
                    <a:pt x="167" y="61"/>
                    <a:pt x="168" y="56"/>
                    <a:pt x="166" y="52"/>
                  </a:cubicBezTo>
                  <a:cubicBezTo>
                    <a:pt x="164" y="48"/>
                    <a:pt x="160" y="45"/>
                    <a:pt x="157" y="43"/>
                  </a:cubicBezTo>
                  <a:cubicBezTo>
                    <a:pt x="145" y="36"/>
                    <a:pt x="133" y="33"/>
                    <a:pt x="120" y="29"/>
                  </a:cubicBezTo>
                  <a:cubicBezTo>
                    <a:pt x="104" y="24"/>
                    <a:pt x="106" y="21"/>
                    <a:pt x="122" y="16"/>
                  </a:cubicBezTo>
                  <a:cubicBezTo>
                    <a:pt x="126" y="15"/>
                    <a:pt x="131" y="11"/>
                    <a:pt x="129" y="7"/>
                  </a:cubicBezTo>
                  <a:cubicBezTo>
                    <a:pt x="115" y="4"/>
                    <a:pt x="101" y="5"/>
                    <a:pt x="87" y="10"/>
                  </a:cubicBezTo>
                  <a:cubicBezTo>
                    <a:pt x="85" y="11"/>
                    <a:pt x="84" y="11"/>
                    <a:pt x="82" y="11"/>
                  </a:cubicBezTo>
                  <a:cubicBezTo>
                    <a:pt x="74" y="10"/>
                    <a:pt x="65" y="4"/>
                    <a:pt x="57" y="2"/>
                  </a:cubicBezTo>
                  <a:close/>
                </a:path>
              </a:pathLst>
            </a:custGeom>
            <a:solidFill>
              <a:srgbClr val="BBBA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33"/>
            <p:cNvSpPr/>
            <p:nvPr/>
          </p:nvSpPr>
          <p:spPr bwMode="auto">
            <a:xfrm>
              <a:off x="6648451" y="3838575"/>
              <a:ext cx="633413" cy="341313"/>
            </a:xfrm>
            <a:custGeom>
              <a:avLst/>
              <a:gdLst>
                <a:gd name="T0" fmla="*/ 58 w 168"/>
                <a:gd name="T1" fmla="*/ 1 h 90"/>
                <a:gd name="T2" fmla="*/ 43 w 168"/>
                <a:gd name="T3" fmla="*/ 3 h 90"/>
                <a:gd name="T4" fmla="*/ 43 w 168"/>
                <a:gd name="T5" fmla="*/ 19 h 90"/>
                <a:gd name="T6" fmla="*/ 57 w 168"/>
                <a:gd name="T7" fmla="*/ 28 h 90"/>
                <a:gd name="T8" fmla="*/ 26 w 168"/>
                <a:gd name="T9" fmla="*/ 32 h 90"/>
                <a:gd name="T10" fmla="*/ 2 w 168"/>
                <a:gd name="T11" fmla="*/ 52 h 90"/>
                <a:gd name="T12" fmla="*/ 1 w 168"/>
                <a:gd name="T13" fmla="*/ 57 h 90"/>
                <a:gd name="T14" fmla="*/ 5 w 168"/>
                <a:gd name="T15" fmla="*/ 60 h 90"/>
                <a:gd name="T16" fmla="*/ 51 w 168"/>
                <a:gd name="T17" fmla="*/ 52 h 90"/>
                <a:gd name="T18" fmla="*/ 30 w 168"/>
                <a:gd name="T19" fmla="*/ 88 h 90"/>
                <a:gd name="T20" fmla="*/ 50 w 168"/>
                <a:gd name="T21" fmla="*/ 80 h 90"/>
                <a:gd name="T22" fmla="*/ 67 w 168"/>
                <a:gd name="T23" fmla="*/ 66 h 90"/>
                <a:gd name="T24" fmla="*/ 96 w 168"/>
                <a:gd name="T25" fmla="*/ 69 h 90"/>
                <a:gd name="T26" fmla="*/ 119 w 168"/>
                <a:gd name="T27" fmla="*/ 87 h 90"/>
                <a:gd name="T28" fmla="*/ 124 w 168"/>
                <a:gd name="T29" fmla="*/ 89 h 90"/>
                <a:gd name="T30" fmla="*/ 130 w 168"/>
                <a:gd name="T31" fmla="*/ 84 h 90"/>
                <a:gd name="T32" fmla="*/ 126 w 168"/>
                <a:gd name="T33" fmla="*/ 65 h 90"/>
                <a:gd name="T34" fmla="*/ 110 w 168"/>
                <a:gd name="T35" fmla="*/ 52 h 90"/>
                <a:gd name="T36" fmla="*/ 150 w 168"/>
                <a:gd name="T37" fmla="*/ 61 h 90"/>
                <a:gd name="T38" fmla="*/ 164 w 168"/>
                <a:gd name="T39" fmla="*/ 63 h 90"/>
                <a:gd name="T40" fmla="*/ 166 w 168"/>
                <a:gd name="T41" fmla="*/ 51 h 90"/>
                <a:gd name="T42" fmla="*/ 157 w 168"/>
                <a:gd name="T43" fmla="*/ 43 h 90"/>
                <a:gd name="T44" fmla="*/ 120 w 168"/>
                <a:gd name="T45" fmla="*/ 28 h 90"/>
                <a:gd name="T46" fmla="*/ 122 w 168"/>
                <a:gd name="T47" fmla="*/ 15 h 90"/>
                <a:gd name="T48" fmla="*/ 130 w 168"/>
                <a:gd name="T49" fmla="*/ 6 h 90"/>
                <a:gd name="T50" fmla="*/ 87 w 168"/>
                <a:gd name="T51" fmla="*/ 9 h 90"/>
                <a:gd name="T52" fmla="*/ 82 w 168"/>
                <a:gd name="T53" fmla="*/ 10 h 90"/>
                <a:gd name="T54" fmla="*/ 58 w 168"/>
                <a:gd name="T55" fmla="*/ 1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68" h="90">
                  <a:moveTo>
                    <a:pt x="58" y="1"/>
                  </a:moveTo>
                  <a:cubicBezTo>
                    <a:pt x="52" y="0"/>
                    <a:pt x="46" y="0"/>
                    <a:pt x="43" y="3"/>
                  </a:cubicBezTo>
                  <a:cubicBezTo>
                    <a:pt x="39" y="7"/>
                    <a:pt x="39" y="15"/>
                    <a:pt x="43" y="19"/>
                  </a:cubicBezTo>
                  <a:cubicBezTo>
                    <a:pt x="47" y="23"/>
                    <a:pt x="52" y="26"/>
                    <a:pt x="57" y="28"/>
                  </a:cubicBezTo>
                  <a:cubicBezTo>
                    <a:pt x="47" y="28"/>
                    <a:pt x="36" y="29"/>
                    <a:pt x="26" y="32"/>
                  </a:cubicBezTo>
                  <a:cubicBezTo>
                    <a:pt x="16" y="36"/>
                    <a:pt x="7" y="42"/>
                    <a:pt x="2" y="52"/>
                  </a:cubicBezTo>
                  <a:cubicBezTo>
                    <a:pt x="1" y="53"/>
                    <a:pt x="0" y="56"/>
                    <a:pt x="1" y="57"/>
                  </a:cubicBezTo>
                  <a:cubicBezTo>
                    <a:pt x="2" y="59"/>
                    <a:pt x="4" y="60"/>
                    <a:pt x="5" y="60"/>
                  </a:cubicBezTo>
                  <a:cubicBezTo>
                    <a:pt x="20" y="64"/>
                    <a:pt x="35" y="52"/>
                    <a:pt x="51" y="52"/>
                  </a:cubicBezTo>
                  <a:cubicBezTo>
                    <a:pt x="41" y="62"/>
                    <a:pt x="34" y="74"/>
                    <a:pt x="30" y="88"/>
                  </a:cubicBezTo>
                  <a:cubicBezTo>
                    <a:pt x="37" y="89"/>
                    <a:pt x="45" y="85"/>
                    <a:pt x="50" y="80"/>
                  </a:cubicBezTo>
                  <a:cubicBezTo>
                    <a:pt x="56" y="75"/>
                    <a:pt x="60" y="69"/>
                    <a:pt x="67" y="66"/>
                  </a:cubicBezTo>
                  <a:cubicBezTo>
                    <a:pt x="76" y="62"/>
                    <a:pt x="87" y="64"/>
                    <a:pt x="96" y="69"/>
                  </a:cubicBezTo>
                  <a:cubicBezTo>
                    <a:pt x="104" y="74"/>
                    <a:pt x="112" y="81"/>
                    <a:pt x="119" y="87"/>
                  </a:cubicBezTo>
                  <a:cubicBezTo>
                    <a:pt x="121" y="88"/>
                    <a:pt x="122" y="89"/>
                    <a:pt x="124" y="89"/>
                  </a:cubicBezTo>
                  <a:cubicBezTo>
                    <a:pt x="127" y="90"/>
                    <a:pt x="129" y="87"/>
                    <a:pt x="130" y="84"/>
                  </a:cubicBezTo>
                  <a:cubicBezTo>
                    <a:pt x="132" y="77"/>
                    <a:pt x="130" y="70"/>
                    <a:pt x="126" y="65"/>
                  </a:cubicBezTo>
                  <a:cubicBezTo>
                    <a:pt x="122" y="59"/>
                    <a:pt x="116" y="55"/>
                    <a:pt x="110" y="52"/>
                  </a:cubicBezTo>
                  <a:cubicBezTo>
                    <a:pt x="124" y="52"/>
                    <a:pt x="138" y="56"/>
                    <a:pt x="150" y="61"/>
                  </a:cubicBezTo>
                  <a:cubicBezTo>
                    <a:pt x="154" y="63"/>
                    <a:pt x="160" y="65"/>
                    <a:pt x="164" y="63"/>
                  </a:cubicBezTo>
                  <a:cubicBezTo>
                    <a:pt x="167" y="60"/>
                    <a:pt x="168" y="55"/>
                    <a:pt x="166" y="51"/>
                  </a:cubicBezTo>
                  <a:cubicBezTo>
                    <a:pt x="164" y="47"/>
                    <a:pt x="161" y="45"/>
                    <a:pt x="157" y="43"/>
                  </a:cubicBezTo>
                  <a:cubicBezTo>
                    <a:pt x="145" y="35"/>
                    <a:pt x="133" y="32"/>
                    <a:pt x="120" y="28"/>
                  </a:cubicBezTo>
                  <a:cubicBezTo>
                    <a:pt x="104" y="24"/>
                    <a:pt x="106" y="21"/>
                    <a:pt x="122" y="15"/>
                  </a:cubicBezTo>
                  <a:cubicBezTo>
                    <a:pt x="126" y="14"/>
                    <a:pt x="132" y="10"/>
                    <a:pt x="130" y="6"/>
                  </a:cubicBezTo>
                  <a:cubicBezTo>
                    <a:pt x="116" y="3"/>
                    <a:pt x="101" y="4"/>
                    <a:pt x="87" y="9"/>
                  </a:cubicBezTo>
                  <a:cubicBezTo>
                    <a:pt x="86" y="10"/>
                    <a:pt x="84" y="11"/>
                    <a:pt x="82" y="10"/>
                  </a:cubicBezTo>
                  <a:cubicBezTo>
                    <a:pt x="74" y="9"/>
                    <a:pt x="66" y="3"/>
                    <a:pt x="58" y="1"/>
                  </a:cubicBezTo>
                  <a:close/>
                </a:path>
              </a:pathLst>
            </a:custGeom>
            <a:solidFill>
              <a:srgbClr val="BBBA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34"/>
            <p:cNvSpPr/>
            <p:nvPr/>
          </p:nvSpPr>
          <p:spPr bwMode="auto">
            <a:xfrm>
              <a:off x="5573713" y="4084638"/>
              <a:ext cx="354013" cy="188913"/>
            </a:xfrm>
            <a:custGeom>
              <a:avLst/>
              <a:gdLst>
                <a:gd name="T0" fmla="*/ 32 w 94"/>
                <a:gd name="T1" fmla="*/ 1 h 50"/>
                <a:gd name="T2" fmla="*/ 24 w 94"/>
                <a:gd name="T3" fmla="*/ 2 h 50"/>
                <a:gd name="T4" fmla="*/ 24 w 94"/>
                <a:gd name="T5" fmla="*/ 11 h 50"/>
                <a:gd name="T6" fmla="*/ 32 w 94"/>
                <a:gd name="T7" fmla="*/ 16 h 50"/>
                <a:gd name="T8" fmla="*/ 15 w 94"/>
                <a:gd name="T9" fmla="*/ 18 h 50"/>
                <a:gd name="T10" fmla="*/ 1 w 94"/>
                <a:gd name="T11" fmla="*/ 29 h 50"/>
                <a:gd name="T12" fmla="*/ 1 w 94"/>
                <a:gd name="T13" fmla="*/ 32 h 50"/>
                <a:gd name="T14" fmla="*/ 3 w 94"/>
                <a:gd name="T15" fmla="*/ 34 h 50"/>
                <a:gd name="T16" fmla="*/ 29 w 94"/>
                <a:gd name="T17" fmla="*/ 29 h 50"/>
                <a:gd name="T18" fmla="*/ 17 w 94"/>
                <a:gd name="T19" fmla="*/ 49 h 50"/>
                <a:gd name="T20" fmla="*/ 28 w 94"/>
                <a:gd name="T21" fmla="*/ 45 h 50"/>
                <a:gd name="T22" fmla="*/ 38 w 94"/>
                <a:gd name="T23" fmla="*/ 37 h 50"/>
                <a:gd name="T24" fmla="*/ 54 w 94"/>
                <a:gd name="T25" fmla="*/ 39 h 50"/>
                <a:gd name="T26" fmla="*/ 67 w 94"/>
                <a:gd name="T27" fmla="*/ 49 h 50"/>
                <a:gd name="T28" fmla="*/ 70 w 94"/>
                <a:gd name="T29" fmla="*/ 50 h 50"/>
                <a:gd name="T30" fmla="*/ 73 w 94"/>
                <a:gd name="T31" fmla="*/ 47 h 50"/>
                <a:gd name="T32" fmla="*/ 71 w 94"/>
                <a:gd name="T33" fmla="*/ 36 h 50"/>
                <a:gd name="T34" fmla="*/ 62 w 94"/>
                <a:gd name="T35" fmla="*/ 29 h 50"/>
                <a:gd name="T36" fmla="*/ 84 w 94"/>
                <a:gd name="T37" fmla="*/ 34 h 50"/>
                <a:gd name="T38" fmla="*/ 92 w 94"/>
                <a:gd name="T39" fmla="*/ 35 h 50"/>
                <a:gd name="T40" fmla="*/ 93 w 94"/>
                <a:gd name="T41" fmla="*/ 29 h 50"/>
                <a:gd name="T42" fmla="*/ 88 w 94"/>
                <a:gd name="T43" fmla="*/ 24 h 50"/>
                <a:gd name="T44" fmla="*/ 68 w 94"/>
                <a:gd name="T45" fmla="*/ 16 h 50"/>
                <a:gd name="T46" fmla="*/ 69 w 94"/>
                <a:gd name="T47" fmla="*/ 9 h 50"/>
                <a:gd name="T48" fmla="*/ 73 w 94"/>
                <a:gd name="T49" fmla="*/ 4 h 50"/>
                <a:gd name="T50" fmla="*/ 49 w 94"/>
                <a:gd name="T51" fmla="*/ 5 h 50"/>
                <a:gd name="T52" fmla="*/ 46 w 94"/>
                <a:gd name="T53" fmla="*/ 6 h 50"/>
                <a:gd name="T54" fmla="*/ 32 w 94"/>
                <a:gd name="T55" fmla="*/ 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4" h="50">
                  <a:moveTo>
                    <a:pt x="32" y="1"/>
                  </a:moveTo>
                  <a:cubicBezTo>
                    <a:pt x="29" y="0"/>
                    <a:pt x="26" y="0"/>
                    <a:pt x="24" y="2"/>
                  </a:cubicBezTo>
                  <a:cubicBezTo>
                    <a:pt x="22" y="4"/>
                    <a:pt x="22" y="8"/>
                    <a:pt x="24" y="11"/>
                  </a:cubicBezTo>
                  <a:cubicBezTo>
                    <a:pt x="26" y="13"/>
                    <a:pt x="29" y="14"/>
                    <a:pt x="32" y="16"/>
                  </a:cubicBezTo>
                  <a:cubicBezTo>
                    <a:pt x="26" y="16"/>
                    <a:pt x="20" y="16"/>
                    <a:pt x="15" y="18"/>
                  </a:cubicBezTo>
                  <a:cubicBezTo>
                    <a:pt x="9" y="20"/>
                    <a:pt x="4" y="24"/>
                    <a:pt x="1" y="29"/>
                  </a:cubicBezTo>
                  <a:cubicBezTo>
                    <a:pt x="1" y="30"/>
                    <a:pt x="0" y="31"/>
                    <a:pt x="1" y="32"/>
                  </a:cubicBezTo>
                  <a:cubicBezTo>
                    <a:pt x="1" y="33"/>
                    <a:pt x="2" y="34"/>
                    <a:pt x="3" y="34"/>
                  </a:cubicBezTo>
                  <a:cubicBezTo>
                    <a:pt x="11" y="36"/>
                    <a:pt x="20" y="29"/>
                    <a:pt x="29" y="29"/>
                  </a:cubicBezTo>
                  <a:cubicBezTo>
                    <a:pt x="23" y="35"/>
                    <a:pt x="19" y="42"/>
                    <a:pt x="17" y="49"/>
                  </a:cubicBezTo>
                  <a:cubicBezTo>
                    <a:pt x="21" y="50"/>
                    <a:pt x="25" y="48"/>
                    <a:pt x="28" y="45"/>
                  </a:cubicBezTo>
                  <a:cubicBezTo>
                    <a:pt x="31" y="42"/>
                    <a:pt x="34" y="39"/>
                    <a:pt x="38" y="37"/>
                  </a:cubicBezTo>
                  <a:cubicBezTo>
                    <a:pt x="43" y="35"/>
                    <a:pt x="49" y="36"/>
                    <a:pt x="54" y="39"/>
                  </a:cubicBezTo>
                  <a:cubicBezTo>
                    <a:pt x="59" y="41"/>
                    <a:pt x="63" y="45"/>
                    <a:pt x="67" y="49"/>
                  </a:cubicBezTo>
                  <a:cubicBezTo>
                    <a:pt x="68" y="50"/>
                    <a:pt x="69" y="50"/>
                    <a:pt x="70" y="50"/>
                  </a:cubicBezTo>
                  <a:cubicBezTo>
                    <a:pt x="71" y="50"/>
                    <a:pt x="73" y="49"/>
                    <a:pt x="73" y="47"/>
                  </a:cubicBezTo>
                  <a:cubicBezTo>
                    <a:pt x="74" y="44"/>
                    <a:pt x="73" y="39"/>
                    <a:pt x="71" y="36"/>
                  </a:cubicBezTo>
                  <a:cubicBezTo>
                    <a:pt x="69" y="33"/>
                    <a:pt x="65" y="31"/>
                    <a:pt x="62" y="29"/>
                  </a:cubicBezTo>
                  <a:cubicBezTo>
                    <a:pt x="70" y="30"/>
                    <a:pt x="77" y="31"/>
                    <a:pt x="84" y="34"/>
                  </a:cubicBezTo>
                  <a:cubicBezTo>
                    <a:pt x="87" y="36"/>
                    <a:pt x="90" y="37"/>
                    <a:pt x="92" y="35"/>
                  </a:cubicBezTo>
                  <a:cubicBezTo>
                    <a:pt x="94" y="34"/>
                    <a:pt x="94" y="31"/>
                    <a:pt x="93" y="29"/>
                  </a:cubicBezTo>
                  <a:cubicBezTo>
                    <a:pt x="92" y="27"/>
                    <a:pt x="90" y="25"/>
                    <a:pt x="88" y="24"/>
                  </a:cubicBezTo>
                  <a:cubicBezTo>
                    <a:pt x="82" y="20"/>
                    <a:pt x="75" y="18"/>
                    <a:pt x="68" y="16"/>
                  </a:cubicBezTo>
                  <a:cubicBezTo>
                    <a:pt x="59" y="13"/>
                    <a:pt x="60" y="12"/>
                    <a:pt x="69" y="9"/>
                  </a:cubicBezTo>
                  <a:cubicBezTo>
                    <a:pt x="71" y="8"/>
                    <a:pt x="74" y="6"/>
                    <a:pt x="73" y="4"/>
                  </a:cubicBezTo>
                  <a:cubicBezTo>
                    <a:pt x="65" y="2"/>
                    <a:pt x="57" y="2"/>
                    <a:pt x="49" y="5"/>
                  </a:cubicBezTo>
                  <a:cubicBezTo>
                    <a:pt x="48" y="6"/>
                    <a:pt x="47" y="6"/>
                    <a:pt x="46" y="6"/>
                  </a:cubicBezTo>
                  <a:cubicBezTo>
                    <a:pt x="42" y="5"/>
                    <a:pt x="37" y="2"/>
                    <a:pt x="32" y="1"/>
                  </a:cubicBezTo>
                  <a:close/>
                </a:path>
              </a:pathLst>
            </a:custGeom>
            <a:solidFill>
              <a:srgbClr val="BBBA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" name="Freeform 35"/>
            <p:cNvSpPr/>
            <p:nvPr/>
          </p:nvSpPr>
          <p:spPr bwMode="auto">
            <a:xfrm>
              <a:off x="7286626" y="3489325"/>
              <a:ext cx="633413" cy="341313"/>
            </a:xfrm>
            <a:custGeom>
              <a:avLst/>
              <a:gdLst>
                <a:gd name="T0" fmla="*/ 57 w 168"/>
                <a:gd name="T1" fmla="*/ 2 h 90"/>
                <a:gd name="T2" fmla="*/ 42 w 168"/>
                <a:gd name="T3" fmla="*/ 4 h 90"/>
                <a:gd name="T4" fmla="*/ 43 w 168"/>
                <a:gd name="T5" fmla="*/ 20 h 90"/>
                <a:gd name="T6" fmla="*/ 57 w 168"/>
                <a:gd name="T7" fmla="*/ 28 h 90"/>
                <a:gd name="T8" fmla="*/ 26 w 168"/>
                <a:gd name="T9" fmla="*/ 33 h 90"/>
                <a:gd name="T10" fmla="*/ 2 w 168"/>
                <a:gd name="T11" fmla="*/ 52 h 90"/>
                <a:gd name="T12" fmla="*/ 1 w 168"/>
                <a:gd name="T13" fmla="*/ 58 h 90"/>
                <a:gd name="T14" fmla="*/ 5 w 168"/>
                <a:gd name="T15" fmla="*/ 61 h 90"/>
                <a:gd name="T16" fmla="*/ 51 w 168"/>
                <a:gd name="T17" fmla="*/ 53 h 90"/>
                <a:gd name="T18" fmla="*/ 30 w 168"/>
                <a:gd name="T19" fmla="*/ 88 h 90"/>
                <a:gd name="T20" fmla="*/ 50 w 168"/>
                <a:gd name="T21" fmla="*/ 81 h 90"/>
                <a:gd name="T22" fmla="*/ 67 w 168"/>
                <a:gd name="T23" fmla="*/ 67 h 90"/>
                <a:gd name="T24" fmla="*/ 95 w 168"/>
                <a:gd name="T25" fmla="*/ 70 h 90"/>
                <a:gd name="T26" fmla="*/ 119 w 168"/>
                <a:gd name="T27" fmla="*/ 88 h 90"/>
                <a:gd name="T28" fmla="*/ 123 w 168"/>
                <a:gd name="T29" fmla="*/ 90 h 90"/>
                <a:gd name="T30" fmla="*/ 130 w 168"/>
                <a:gd name="T31" fmla="*/ 84 h 90"/>
                <a:gd name="T32" fmla="*/ 126 w 168"/>
                <a:gd name="T33" fmla="*/ 65 h 90"/>
                <a:gd name="T34" fmla="*/ 110 w 168"/>
                <a:gd name="T35" fmla="*/ 52 h 90"/>
                <a:gd name="T36" fmla="*/ 150 w 168"/>
                <a:gd name="T37" fmla="*/ 62 h 90"/>
                <a:gd name="T38" fmla="*/ 163 w 168"/>
                <a:gd name="T39" fmla="*/ 63 h 90"/>
                <a:gd name="T40" fmla="*/ 166 w 168"/>
                <a:gd name="T41" fmla="*/ 52 h 90"/>
                <a:gd name="T42" fmla="*/ 157 w 168"/>
                <a:gd name="T43" fmla="*/ 43 h 90"/>
                <a:gd name="T44" fmla="*/ 120 w 168"/>
                <a:gd name="T45" fmla="*/ 29 h 90"/>
                <a:gd name="T46" fmla="*/ 122 w 168"/>
                <a:gd name="T47" fmla="*/ 16 h 90"/>
                <a:gd name="T48" fmla="*/ 129 w 168"/>
                <a:gd name="T49" fmla="*/ 7 h 90"/>
                <a:gd name="T50" fmla="*/ 87 w 168"/>
                <a:gd name="T51" fmla="*/ 10 h 90"/>
                <a:gd name="T52" fmla="*/ 82 w 168"/>
                <a:gd name="T53" fmla="*/ 11 h 90"/>
                <a:gd name="T54" fmla="*/ 57 w 168"/>
                <a:gd name="T55" fmla="*/ 2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68" h="90">
                  <a:moveTo>
                    <a:pt x="57" y="2"/>
                  </a:moveTo>
                  <a:cubicBezTo>
                    <a:pt x="52" y="1"/>
                    <a:pt x="46" y="0"/>
                    <a:pt x="42" y="4"/>
                  </a:cubicBezTo>
                  <a:cubicBezTo>
                    <a:pt x="38" y="8"/>
                    <a:pt x="39" y="15"/>
                    <a:pt x="43" y="20"/>
                  </a:cubicBezTo>
                  <a:cubicBezTo>
                    <a:pt x="46" y="24"/>
                    <a:pt x="52" y="26"/>
                    <a:pt x="57" y="28"/>
                  </a:cubicBezTo>
                  <a:cubicBezTo>
                    <a:pt x="47" y="29"/>
                    <a:pt x="36" y="30"/>
                    <a:pt x="26" y="33"/>
                  </a:cubicBezTo>
                  <a:cubicBezTo>
                    <a:pt x="16" y="36"/>
                    <a:pt x="7" y="43"/>
                    <a:pt x="2" y="52"/>
                  </a:cubicBezTo>
                  <a:cubicBezTo>
                    <a:pt x="1" y="54"/>
                    <a:pt x="0" y="56"/>
                    <a:pt x="1" y="58"/>
                  </a:cubicBezTo>
                  <a:cubicBezTo>
                    <a:pt x="2" y="60"/>
                    <a:pt x="3" y="60"/>
                    <a:pt x="5" y="61"/>
                  </a:cubicBezTo>
                  <a:cubicBezTo>
                    <a:pt x="20" y="65"/>
                    <a:pt x="35" y="52"/>
                    <a:pt x="51" y="53"/>
                  </a:cubicBezTo>
                  <a:cubicBezTo>
                    <a:pt x="41" y="63"/>
                    <a:pt x="34" y="75"/>
                    <a:pt x="30" y="88"/>
                  </a:cubicBezTo>
                  <a:cubicBezTo>
                    <a:pt x="37" y="90"/>
                    <a:pt x="44" y="86"/>
                    <a:pt x="50" y="81"/>
                  </a:cubicBezTo>
                  <a:cubicBezTo>
                    <a:pt x="55" y="76"/>
                    <a:pt x="60" y="70"/>
                    <a:pt x="67" y="67"/>
                  </a:cubicBezTo>
                  <a:cubicBezTo>
                    <a:pt x="76" y="63"/>
                    <a:pt x="87" y="65"/>
                    <a:pt x="95" y="70"/>
                  </a:cubicBezTo>
                  <a:cubicBezTo>
                    <a:pt x="104" y="74"/>
                    <a:pt x="111" y="81"/>
                    <a:pt x="119" y="88"/>
                  </a:cubicBezTo>
                  <a:cubicBezTo>
                    <a:pt x="120" y="89"/>
                    <a:pt x="122" y="90"/>
                    <a:pt x="123" y="90"/>
                  </a:cubicBezTo>
                  <a:cubicBezTo>
                    <a:pt x="126" y="90"/>
                    <a:pt x="129" y="87"/>
                    <a:pt x="130" y="84"/>
                  </a:cubicBezTo>
                  <a:cubicBezTo>
                    <a:pt x="132" y="78"/>
                    <a:pt x="130" y="71"/>
                    <a:pt x="126" y="65"/>
                  </a:cubicBezTo>
                  <a:cubicBezTo>
                    <a:pt x="121" y="60"/>
                    <a:pt x="116" y="56"/>
                    <a:pt x="110" y="52"/>
                  </a:cubicBezTo>
                  <a:cubicBezTo>
                    <a:pt x="124" y="53"/>
                    <a:pt x="137" y="56"/>
                    <a:pt x="150" y="62"/>
                  </a:cubicBezTo>
                  <a:cubicBezTo>
                    <a:pt x="154" y="64"/>
                    <a:pt x="159" y="66"/>
                    <a:pt x="163" y="63"/>
                  </a:cubicBezTo>
                  <a:cubicBezTo>
                    <a:pt x="167" y="61"/>
                    <a:pt x="168" y="56"/>
                    <a:pt x="166" y="52"/>
                  </a:cubicBezTo>
                  <a:cubicBezTo>
                    <a:pt x="164" y="48"/>
                    <a:pt x="160" y="45"/>
                    <a:pt x="157" y="43"/>
                  </a:cubicBezTo>
                  <a:cubicBezTo>
                    <a:pt x="145" y="36"/>
                    <a:pt x="133" y="33"/>
                    <a:pt x="120" y="29"/>
                  </a:cubicBezTo>
                  <a:cubicBezTo>
                    <a:pt x="104" y="24"/>
                    <a:pt x="106" y="21"/>
                    <a:pt x="122" y="16"/>
                  </a:cubicBezTo>
                  <a:cubicBezTo>
                    <a:pt x="126" y="15"/>
                    <a:pt x="131" y="11"/>
                    <a:pt x="129" y="7"/>
                  </a:cubicBezTo>
                  <a:cubicBezTo>
                    <a:pt x="115" y="4"/>
                    <a:pt x="101" y="5"/>
                    <a:pt x="87" y="10"/>
                  </a:cubicBezTo>
                  <a:cubicBezTo>
                    <a:pt x="85" y="11"/>
                    <a:pt x="84" y="11"/>
                    <a:pt x="82" y="11"/>
                  </a:cubicBezTo>
                  <a:cubicBezTo>
                    <a:pt x="74" y="10"/>
                    <a:pt x="65" y="4"/>
                    <a:pt x="57" y="2"/>
                  </a:cubicBezTo>
                  <a:close/>
                </a:path>
              </a:pathLst>
            </a:custGeom>
            <a:solidFill>
              <a:srgbClr val="A19B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Freeform 36"/>
            <p:cNvSpPr/>
            <p:nvPr/>
          </p:nvSpPr>
          <p:spPr bwMode="auto">
            <a:xfrm>
              <a:off x="8205788" y="3467100"/>
              <a:ext cx="133350" cy="336550"/>
            </a:xfrm>
            <a:custGeom>
              <a:avLst/>
              <a:gdLst>
                <a:gd name="T0" fmla="*/ 7 w 35"/>
                <a:gd name="T1" fmla="*/ 40 h 89"/>
                <a:gd name="T2" fmla="*/ 14 w 35"/>
                <a:gd name="T3" fmla="*/ 75 h 89"/>
                <a:gd name="T4" fmla="*/ 28 w 35"/>
                <a:gd name="T5" fmla="*/ 88 h 89"/>
                <a:gd name="T6" fmla="*/ 33 w 35"/>
                <a:gd name="T7" fmla="*/ 87 h 89"/>
                <a:gd name="T8" fmla="*/ 35 w 35"/>
                <a:gd name="T9" fmla="*/ 79 h 89"/>
                <a:gd name="T10" fmla="*/ 34 w 35"/>
                <a:gd name="T11" fmla="*/ 48 h 89"/>
                <a:gd name="T12" fmla="*/ 32 w 35"/>
                <a:gd name="T13" fmla="*/ 26 h 89"/>
                <a:gd name="T14" fmla="*/ 22 w 35"/>
                <a:gd name="T15" fmla="*/ 8 h 89"/>
                <a:gd name="T16" fmla="*/ 3 w 35"/>
                <a:gd name="T17" fmla="*/ 8 h 89"/>
                <a:gd name="T18" fmla="*/ 7 w 35"/>
                <a:gd name="T19" fmla="*/ 4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" h="89">
                  <a:moveTo>
                    <a:pt x="7" y="40"/>
                  </a:moveTo>
                  <a:cubicBezTo>
                    <a:pt x="8" y="52"/>
                    <a:pt x="10" y="64"/>
                    <a:pt x="14" y="75"/>
                  </a:cubicBezTo>
                  <a:cubicBezTo>
                    <a:pt x="17" y="81"/>
                    <a:pt x="21" y="87"/>
                    <a:pt x="28" y="88"/>
                  </a:cubicBezTo>
                  <a:cubicBezTo>
                    <a:pt x="30" y="89"/>
                    <a:pt x="32" y="88"/>
                    <a:pt x="33" y="87"/>
                  </a:cubicBezTo>
                  <a:cubicBezTo>
                    <a:pt x="35" y="85"/>
                    <a:pt x="35" y="82"/>
                    <a:pt x="35" y="79"/>
                  </a:cubicBezTo>
                  <a:cubicBezTo>
                    <a:pt x="35" y="69"/>
                    <a:pt x="35" y="58"/>
                    <a:pt x="34" y="48"/>
                  </a:cubicBezTo>
                  <a:cubicBezTo>
                    <a:pt x="34" y="40"/>
                    <a:pt x="34" y="33"/>
                    <a:pt x="32" y="26"/>
                  </a:cubicBezTo>
                  <a:cubicBezTo>
                    <a:pt x="31" y="19"/>
                    <a:pt x="27" y="12"/>
                    <a:pt x="22" y="8"/>
                  </a:cubicBezTo>
                  <a:cubicBezTo>
                    <a:pt x="17" y="4"/>
                    <a:pt x="6" y="0"/>
                    <a:pt x="3" y="8"/>
                  </a:cubicBezTo>
                  <a:cubicBezTo>
                    <a:pt x="0" y="14"/>
                    <a:pt x="6" y="33"/>
                    <a:pt x="7" y="40"/>
                  </a:cubicBezTo>
                  <a:close/>
                </a:path>
              </a:pathLst>
            </a:custGeom>
            <a:solidFill>
              <a:srgbClr val="D4D2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37"/>
            <p:cNvSpPr/>
            <p:nvPr/>
          </p:nvSpPr>
          <p:spPr bwMode="auto">
            <a:xfrm>
              <a:off x="7704138" y="3235325"/>
              <a:ext cx="215900" cy="531813"/>
            </a:xfrm>
            <a:custGeom>
              <a:avLst/>
              <a:gdLst>
                <a:gd name="T0" fmla="*/ 1 w 57"/>
                <a:gd name="T1" fmla="*/ 119 h 140"/>
                <a:gd name="T2" fmla="*/ 8 w 57"/>
                <a:gd name="T3" fmla="*/ 139 h 140"/>
                <a:gd name="T4" fmla="*/ 23 w 57"/>
                <a:gd name="T5" fmla="*/ 127 h 140"/>
                <a:gd name="T6" fmla="*/ 54 w 57"/>
                <a:gd name="T7" fmla="*/ 21 h 140"/>
                <a:gd name="T8" fmla="*/ 34 w 57"/>
                <a:gd name="T9" fmla="*/ 14 h 140"/>
                <a:gd name="T10" fmla="*/ 27 w 57"/>
                <a:gd name="T11" fmla="*/ 38 h 140"/>
                <a:gd name="T12" fmla="*/ 17 w 57"/>
                <a:gd name="T13" fmla="*/ 63 h 140"/>
                <a:gd name="T14" fmla="*/ 1 w 57"/>
                <a:gd name="T15" fmla="*/ 119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" h="140">
                  <a:moveTo>
                    <a:pt x="1" y="119"/>
                  </a:moveTo>
                  <a:cubicBezTo>
                    <a:pt x="0" y="127"/>
                    <a:pt x="1" y="137"/>
                    <a:pt x="8" y="139"/>
                  </a:cubicBezTo>
                  <a:cubicBezTo>
                    <a:pt x="15" y="140"/>
                    <a:pt x="20" y="133"/>
                    <a:pt x="23" y="127"/>
                  </a:cubicBezTo>
                  <a:cubicBezTo>
                    <a:pt x="38" y="96"/>
                    <a:pt x="57" y="57"/>
                    <a:pt x="54" y="21"/>
                  </a:cubicBezTo>
                  <a:cubicBezTo>
                    <a:pt x="53" y="8"/>
                    <a:pt x="41" y="0"/>
                    <a:pt x="34" y="14"/>
                  </a:cubicBezTo>
                  <a:cubicBezTo>
                    <a:pt x="30" y="20"/>
                    <a:pt x="29" y="30"/>
                    <a:pt x="27" y="38"/>
                  </a:cubicBezTo>
                  <a:cubicBezTo>
                    <a:pt x="24" y="46"/>
                    <a:pt x="21" y="54"/>
                    <a:pt x="17" y="63"/>
                  </a:cubicBezTo>
                  <a:cubicBezTo>
                    <a:pt x="10" y="81"/>
                    <a:pt x="3" y="100"/>
                    <a:pt x="1" y="119"/>
                  </a:cubicBezTo>
                  <a:close/>
                </a:path>
              </a:pathLst>
            </a:custGeom>
            <a:solidFill>
              <a:srgbClr val="D4D2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38"/>
            <p:cNvSpPr/>
            <p:nvPr/>
          </p:nvSpPr>
          <p:spPr bwMode="auto">
            <a:xfrm>
              <a:off x="7745413" y="2584450"/>
              <a:ext cx="117475" cy="155575"/>
            </a:xfrm>
            <a:custGeom>
              <a:avLst/>
              <a:gdLst>
                <a:gd name="T0" fmla="*/ 14 w 31"/>
                <a:gd name="T1" fmla="*/ 38 h 41"/>
                <a:gd name="T2" fmla="*/ 9 w 31"/>
                <a:gd name="T3" fmla="*/ 35 h 41"/>
                <a:gd name="T4" fmla="*/ 4 w 31"/>
                <a:gd name="T5" fmla="*/ 33 h 41"/>
                <a:gd name="T6" fmla="*/ 8 w 31"/>
                <a:gd name="T7" fmla="*/ 20 h 41"/>
                <a:gd name="T8" fmla="*/ 18 w 31"/>
                <a:gd name="T9" fmla="*/ 6 h 41"/>
                <a:gd name="T10" fmla="*/ 24 w 31"/>
                <a:gd name="T11" fmla="*/ 1 h 41"/>
                <a:gd name="T12" fmla="*/ 30 w 31"/>
                <a:gd name="T13" fmla="*/ 2 h 41"/>
                <a:gd name="T14" fmla="*/ 30 w 31"/>
                <a:gd name="T15" fmla="*/ 8 h 41"/>
                <a:gd name="T16" fmla="*/ 25 w 31"/>
                <a:gd name="T17" fmla="*/ 34 h 41"/>
                <a:gd name="T18" fmla="*/ 24 w 31"/>
                <a:gd name="T19" fmla="*/ 38 h 41"/>
                <a:gd name="T20" fmla="*/ 14 w 31"/>
                <a:gd name="T21" fmla="*/ 38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" h="41">
                  <a:moveTo>
                    <a:pt x="14" y="38"/>
                  </a:moveTo>
                  <a:cubicBezTo>
                    <a:pt x="12" y="37"/>
                    <a:pt x="11" y="36"/>
                    <a:pt x="9" y="35"/>
                  </a:cubicBezTo>
                  <a:cubicBezTo>
                    <a:pt x="7" y="35"/>
                    <a:pt x="5" y="34"/>
                    <a:pt x="4" y="33"/>
                  </a:cubicBezTo>
                  <a:cubicBezTo>
                    <a:pt x="0" y="27"/>
                    <a:pt x="5" y="24"/>
                    <a:pt x="8" y="20"/>
                  </a:cubicBezTo>
                  <a:cubicBezTo>
                    <a:pt x="11" y="15"/>
                    <a:pt x="15" y="10"/>
                    <a:pt x="18" y="6"/>
                  </a:cubicBezTo>
                  <a:cubicBezTo>
                    <a:pt x="20" y="4"/>
                    <a:pt x="21" y="2"/>
                    <a:pt x="24" y="1"/>
                  </a:cubicBezTo>
                  <a:cubicBezTo>
                    <a:pt x="26" y="0"/>
                    <a:pt x="29" y="0"/>
                    <a:pt x="30" y="2"/>
                  </a:cubicBezTo>
                  <a:cubicBezTo>
                    <a:pt x="31" y="4"/>
                    <a:pt x="31" y="6"/>
                    <a:pt x="30" y="8"/>
                  </a:cubicBezTo>
                  <a:cubicBezTo>
                    <a:pt x="29" y="16"/>
                    <a:pt x="27" y="25"/>
                    <a:pt x="25" y="34"/>
                  </a:cubicBezTo>
                  <a:cubicBezTo>
                    <a:pt x="25" y="36"/>
                    <a:pt x="25" y="37"/>
                    <a:pt x="24" y="38"/>
                  </a:cubicBezTo>
                  <a:cubicBezTo>
                    <a:pt x="22" y="41"/>
                    <a:pt x="17" y="40"/>
                    <a:pt x="14" y="38"/>
                  </a:cubicBezTo>
                  <a:close/>
                </a:path>
              </a:pathLst>
            </a:custGeom>
            <a:solidFill>
              <a:srgbClr val="D4D2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0" name="Freeform 39"/>
            <p:cNvSpPr/>
            <p:nvPr/>
          </p:nvSpPr>
          <p:spPr bwMode="auto">
            <a:xfrm>
              <a:off x="7731126" y="2609850"/>
              <a:ext cx="52388" cy="80963"/>
            </a:xfrm>
            <a:custGeom>
              <a:avLst/>
              <a:gdLst>
                <a:gd name="T0" fmla="*/ 3 w 14"/>
                <a:gd name="T1" fmla="*/ 3 h 21"/>
                <a:gd name="T2" fmla="*/ 4 w 14"/>
                <a:gd name="T3" fmla="*/ 2 h 21"/>
                <a:gd name="T4" fmla="*/ 6 w 14"/>
                <a:gd name="T5" fmla="*/ 0 h 21"/>
                <a:gd name="T6" fmla="*/ 9 w 14"/>
                <a:gd name="T7" fmla="*/ 3 h 21"/>
                <a:gd name="T8" fmla="*/ 13 w 14"/>
                <a:gd name="T9" fmla="*/ 15 h 21"/>
                <a:gd name="T10" fmla="*/ 14 w 14"/>
                <a:gd name="T11" fmla="*/ 17 h 21"/>
                <a:gd name="T12" fmla="*/ 10 w 14"/>
                <a:gd name="T13" fmla="*/ 20 h 21"/>
                <a:gd name="T14" fmla="*/ 0 w 14"/>
                <a:gd name="T15" fmla="*/ 18 h 21"/>
                <a:gd name="T16" fmla="*/ 0 w 14"/>
                <a:gd name="T17" fmla="*/ 16 h 21"/>
                <a:gd name="T18" fmla="*/ 1 w 14"/>
                <a:gd name="T19" fmla="*/ 10 h 21"/>
                <a:gd name="T20" fmla="*/ 3 w 14"/>
                <a:gd name="T21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" h="21">
                  <a:moveTo>
                    <a:pt x="3" y="3"/>
                  </a:moveTo>
                  <a:cubicBezTo>
                    <a:pt x="3" y="2"/>
                    <a:pt x="4" y="2"/>
                    <a:pt x="4" y="2"/>
                  </a:cubicBezTo>
                  <a:cubicBezTo>
                    <a:pt x="4" y="1"/>
                    <a:pt x="5" y="0"/>
                    <a:pt x="6" y="0"/>
                  </a:cubicBezTo>
                  <a:cubicBezTo>
                    <a:pt x="7" y="0"/>
                    <a:pt x="8" y="2"/>
                    <a:pt x="9" y="3"/>
                  </a:cubicBezTo>
                  <a:cubicBezTo>
                    <a:pt x="11" y="7"/>
                    <a:pt x="12" y="11"/>
                    <a:pt x="13" y="15"/>
                  </a:cubicBezTo>
                  <a:cubicBezTo>
                    <a:pt x="13" y="16"/>
                    <a:pt x="14" y="16"/>
                    <a:pt x="14" y="17"/>
                  </a:cubicBezTo>
                  <a:cubicBezTo>
                    <a:pt x="13" y="18"/>
                    <a:pt x="12" y="20"/>
                    <a:pt x="10" y="20"/>
                  </a:cubicBezTo>
                  <a:cubicBezTo>
                    <a:pt x="8" y="21"/>
                    <a:pt x="1" y="21"/>
                    <a:pt x="0" y="18"/>
                  </a:cubicBezTo>
                  <a:cubicBezTo>
                    <a:pt x="0" y="17"/>
                    <a:pt x="0" y="16"/>
                    <a:pt x="0" y="16"/>
                  </a:cubicBezTo>
                  <a:cubicBezTo>
                    <a:pt x="0" y="14"/>
                    <a:pt x="1" y="12"/>
                    <a:pt x="1" y="10"/>
                  </a:cubicBezTo>
                  <a:cubicBezTo>
                    <a:pt x="1" y="7"/>
                    <a:pt x="1" y="5"/>
                    <a:pt x="3" y="3"/>
                  </a:cubicBezTo>
                  <a:close/>
                </a:path>
              </a:pathLst>
            </a:custGeom>
            <a:solidFill>
              <a:srgbClr val="7C7C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1" name="Freeform 40"/>
            <p:cNvSpPr/>
            <p:nvPr/>
          </p:nvSpPr>
          <p:spPr bwMode="auto">
            <a:xfrm>
              <a:off x="7473951" y="2633663"/>
              <a:ext cx="1098550" cy="1243013"/>
            </a:xfrm>
            <a:custGeom>
              <a:avLst/>
              <a:gdLst>
                <a:gd name="T0" fmla="*/ 27 w 291"/>
                <a:gd name="T1" fmla="*/ 38 h 328"/>
                <a:gd name="T2" fmla="*/ 24 w 291"/>
                <a:gd name="T3" fmla="*/ 100 h 328"/>
                <a:gd name="T4" fmla="*/ 52 w 291"/>
                <a:gd name="T5" fmla="*/ 108 h 328"/>
                <a:gd name="T6" fmla="*/ 77 w 291"/>
                <a:gd name="T7" fmla="*/ 115 h 328"/>
                <a:gd name="T8" fmla="*/ 91 w 291"/>
                <a:gd name="T9" fmla="*/ 159 h 328"/>
                <a:gd name="T10" fmla="*/ 79 w 291"/>
                <a:gd name="T11" fmla="*/ 302 h 328"/>
                <a:gd name="T12" fmla="*/ 82 w 291"/>
                <a:gd name="T13" fmla="*/ 319 h 328"/>
                <a:gd name="T14" fmla="*/ 97 w 291"/>
                <a:gd name="T15" fmla="*/ 325 h 328"/>
                <a:gd name="T16" fmla="*/ 103 w 291"/>
                <a:gd name="T17" fmla="*/ 311 h 328"/>
                <a:gd name="T18" fmla="*/ 110 w 291"/>
                <a:gd name="T19" fmla="*/ 274 h 328"/>
                <a:gd name="T20" fmla="*/ 128 w 291"/>
                <a:gd name="T21" fmla="*/ 240 h 328"/>
                <a:gd name="T22" fmla="*/ 154 w 291"/>
                <a:gd name="T23" fmla="*/ 242 h 328"/>
                <a:gd name="T24" fmla="*/ 225 w 291"/>
                <a:gd name="T25" fmla="*/ 248 h 328"/>
                <a:gd name="T26" fmla="*/ 232 w 291"/>
                <a:gd name="T27" fmla="*/ 249 h 328"/>
                <a:gd name="T28" fmla="*/ 236 w 291"/>
                <a:gd name="T29" fmla="*/ 256 h 328"/>
                <a:gd name="T30" fmla="*/ 244 w 291"/>
                <a:gd name="T31" fmla="*/ 301 h 328"/>
                <a:gd name="T32" fmla="*/ 264 w 291"/>
                <a:gd name="T33" fmla="*/ 327 h 328"/>
                <a:gd name="T34" fmla="*/ 278 w 291"/>
                <a:gd name="T35" fmla="*/ 305 h 328"/>
                <a:gd name="T36" fmla="*/ 271 w 291"/>
                <a:gd name="T37" fmla="*/ 277 h 328"/>
                <a:gd name="T38" fmla="*/ 282 w 291"/>
                <a:gd name="T39" fmla="*/ 209 h 328"/>
                <a:gd name="T40" fmla="*/ 275 w 291"/>
                <a:gd name="T41" fmla="*/ 144 h 328"/>
                <a:gd name="T42" fmla="*/ 233 w 291"/>
                <a:gd name="T43" fmla="*/ 129 h 328"/>
                <a:gd name="T44" fmla="*/ 172 w 291"/>
                <a:gd name="T45" fmla="*/ 123 h 328"/>
                <a:gd name="T46" fmla="*/ 143 w 291"/>
                <a:gd name="T47" fmla="*/ 117 h 328"/>
                <a:gd name="T48" fmla="*/ 120 w 291"/>
                <a:gd name="T49" fmla="*/ 38 h 328"/>
                <a:gd name="T50" fmla="*/ 50 w 291"/>
                <a:gd name="T51" fmla="*/ 17 h 328"/>
                <a:gd name="T52" fmla="*/ 27 w 291"/>
                <a:gd name="T53" fmla="*/ 3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91" h="328">
                  <a:moveTo>
                    <a:pt x="27" y="38"/>
                  </a:moveTo>
                  <a:cubicBezTo>
                    <a:pt x="11" y="58"/>
                    <a:pt x="0" y="85"/>
                    <a:pt x="24" y="100"/>
                  </a:cubicBezTo>
                  <a:cubicBezTo>
                    <a:pt x="33" y="105"/>
                    <a:pt x="42" y="107"/>
                    <a:pt x="52" y="108"/>
                  </a:cubicBezTo>
                  <a:cubicBezTo>
                    <a:pt x="61" y="109"/>
                    <a:pt x="70" y="110"/>
                    <a:pt x="77" y="115"/>
                  </a:cubicBezTo>
                  <a:cubicBezTo>
                    <a:pt x="89" y="124"/>
                    <a:pt x="91" y="143"/>
                    <a:pt x="91" y="159"/>
                  </a:cubicBezTo>
                  <a:cubicBezTo>
                    <a:pt x="90" y="207"/>
                    <a:pt x="77" y="254"/>
                    <a:pt x="79" y="302"/>
                  </a:cubicBezTo>
                  <a:cubicBezTo>
                    <a:pt x="79" y="308"/>
                    <a:pt x="79" y="315"/>
                    <a:pt x="82" y="319"/>
                  </a:cubicBezTo>
                  <a:cubicBezTo>
                    <a:pt x="85" y="324"/>
                    <a:pt x="92" y="328"/>
                    <a:pt x="97" y="325"/>
                  </a:cubicBezTo>
                  <a:cubicBezTo>
                    <a:pt x="101" y="322"/>
                    <a:pt x="103" y="316"/>
                    <a:pt x="103" y="311"/>
                  </a:cubicBezTo>
                  <a:cubicBezTo>
                    <a:pt x="106" y="298"/>
                    <a:pt x="108" y="286"/>
                    <a:pt x="110" y="274"/>
                  </a:cubicBezTo>
                  <a:cubicBezTo>
                    <a:pt x="112" y="260"/>
                    <a:pt x="116" y="245"/>
                    <a:pt x="128" y="240"/>
                  </a:cubicBezTo>
                  <a:cubicBezTo>
                    <a:pt x="136" y="236"/>
                    <a:pt x="145" y="240"/>
                    <a:pt x="154" y="242"/>
                  </a:cubicBezTo>
                  <a:cubicBezTo>
                    <a:pt x="177" y="249"/>
                    <a:pt x="201" y="251"/>
                    <a:pt x="225" y="248"/>
                  </a:cubicBezTo>
                  <a:cubicBezTo>
                    <a:pt x="227" y="248"/>
                    <a:pt x="230" y="247"/>
                    <a:pt x="232" y="249"/>
                  </a:cubicBezTo>
                  <a:cubicBezTo>
                    <a:pt x="234" y="251"/>
                    <a:pt x="235" y="253"/>
                    <a:pt x="236" y="256"/>
                  </a:cubicBezTo>
                  <a:cubicBezTo>
                    <a:pt x="238" y="271"/>
                    <a:pt x="241" y="286"/>
                    <a:pt x="244" y="301"/>
                  </a:cubicBezTo>
                  <a:cubicBezTo>
                    <a:pt x="247" y="313"/>
                    <a:pt x="252" y="328"/>
                    <a:pt x="264" y="327"/>
                  </a:cubicBezTo>
                  <a:cubicBezTo>
                    <a:pt x="273" y="327"/>
                    <a:pt x="279" y="315"/>
                    <a:pt x="278" y="305"/>
                  </a:cubicBezTo>
                  <a:cubicBezTo>
                    <a:pt x="278" y="296"/>
                    <a:pt x="273" y="286"/>
                    <a:pt x="271" y="277"/>
                  </a:cubicBezTo>
                  <a:cubicBezTo>
                    <a:pt x="267" y="254"/>
                    <a:pt x="276" y="231"/>
                    <a:pt x="282" y="209"/>
                  </a:cubicBezTo>
                  <a:cubicBezTo>
                    <a:pt x="289" y="187"/>
                    <a:pt x="291" y="160"/>
                    <a:pt x="275" y="144"/>
                  </a:cubicBezTo>
                  <a:cubicBezTo>
                    <a:pt x="264" y="132"/>
                    <a:pt x="248" y="130"/>
                    <a:pt x="233" y="129"/>
                  </a:cubicBezTo>
                  <a:cubicBezTo>
                    <a:pt x="213" y="127"/>
                    <a:pt x="192" y="125"/>
                    <a:pt x="172" y="123"/>
                  </a:cubicBezTo>
                  <a:cubicBezTo>
                    <a:pt x="163" y="122"/>
                    <a:pt x="153" y="121"/>
                    <a:pt x="143" y="117"/>
                  </a:cubicBezTo>
                  <a:cubicBezTo>
                    <a:pt x="111" y="103"/>
                    <a:pt x="129" y="67"/>
                    <a:pt x="120" y="38"/>
                  </a:cubicBezTo>
                  <a:cubicBezTo>
                    <a:pt x="109" y="3"/>
                    <a:pt x="77" y="0"/>
                    <a:pt x="50" y="17"/>
                  </a:cubicBezTo>
                  <a:cubicBezTo>
                    <a:pt x="43" y="22"/>
                    <a:pt x="35" y="29"/>
                    <a:pt x="27" y="38"/>
                  </a:cubicBezTo>
                  <a:close/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2" name="Freeform 41"/>
            <p:cNvSpPr/>
            <p:nvPr/>
          </p:nvSpPr>
          <p:spPr bwMode="auto">
            <a:xfrm>
              <a:off x="7837488" y="2667000"/>
              <a:ext cx="138113" cy="128588"/>
            </a:xfrm>
            <a:custGeom>
              <a:avLst/>
              <a:gdLst>
                <a:gd name="T0" fmla="*/ 7 w 37"/>
                <a:gd name="T1" fmla="*/ 27 h 34"/>
                <a:gd name="T2" fmla="*/ 3 w 37"/>
                <a:gd name="T3" fmla="*/ 22 h 34"/>
                <a:gd name="T4" fmla="*/ 0 w 37"/>
                <a:gd name="T5" fmla="*/ 17 h 34"/>
                <a:gd name="T6" fmla="*/ 10 w 37"/>
                <a:gd name="T7" fmla="*/ 8 h 34"/>
                <a:gd name="T8" fmla="*/ 25 w 37"/>
                <a:gd name="T9" fmla="*/ 2 h 34"/>
                <a:gd name="T10" fmla="*/ 33 w 37"/>
                <a:gd name="T11" fmla="*/ 0 h 34"/>
                <a:gd name="T12" fmla="*/ 37 w 37"/>
                <a:gd name="T13" fmla="*/ 5 h 34"/>
                <a:gd name="T14" fmla="*/ 35 w 37"/>
                <a:gd name="T15" fmla="*/ 10 h 34"/>
                <a:gd name="T16" fmla="*/ 18 w 37"/>
                <a:gd name="T17" fmla="*/ 30 h 34"/>
                <a:gd name="T18" fmla="*/ 15 w 37"/>
                <a:gd name="T19" fmla="*/ 33 h 34"/>
                <a:gd name="T20" fmla="*/ 7 w 37"/>
                <a:gd name="T21" fmla="*/ 27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" h="34">
                  <a:moveTo>
                    <a:pt x="7" y="27"/>
                  </a:moveTo>
                  <a:cubicBezTo>
                    <a:pt x="6" y="25"/>
                    <a:pt x="5" y="24"/>
                    <a:pt x="3" y="22"/>
                  </a:cubicBezTo>
                  <a:cubicBezTo>
                    <a:pt x="2" y="20"/>
                    <a:pt x="1" y="19"/>
                    <a:pt x="0" y="17"/>
                  </a:cubicBezTo>
                  <a:cubicBezTo>
                    <a:pt x="0" y="10"/>
                    <a:pt x="5" y="9"/>
                    <a:pt x="10" y="8"/>
                  </a:cubicBezTo>
                  <a:cubicBezTo>
                    <a:pt x="15" y="6"/>
                    <a:pt x="20" y="4"/>
                    <a:pt x="25" y="2"/>
                  </a:cubicBezTo>
                  <a:cubicBezTo>
                    <a:pt x="28" y="1"/>
                    <a:pt x="30" y="0"/>
                    <a:pt x="33" y="0"/>
                  </a:cubicBezTo>
                  <a:cubicBezTo>
                    <a:pt x="35" y="0"/>
                    <a:pt x="37" y="3"/>
                    <a:pt x="37" y="5"/>
                  </a:cubicBezTo>
                  <a:cubicBezTo>
                    <a:pt x="37" y="7"/>
                    <a:pt x="36" y="8"/>
                    <a:pt x="35" y="10"/>
                  </a:cubicBezTo>
                  <a:cubicBezTo>
                    <a:pt x="29" y="17"/>
                    <a:pt x="24" y="23"/>
                    <a:pt x="18" y="30"/>
                  </a:cubicBezTo>
                  <a:cubicBezTo>
                    <a:pt x="17" y="31"/>
                    <a:pt x="16" y="32"/>
                    <a:pt x="15" y="33"/>
                  </a:cubicBezTo>
                  <a:cubicBezTo>
                    <a:pt x="12" y="34"/>
                    <a:pt x="8" y="31"/>
                    <a:pt x="7" y="27"/>
                  </a:cubicBezTo>
                  <a:close/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3" name="Freeform 42"/>
            <p:cNvSpPr/>
            <p:nvPr/>
          </p:nvSpPr>
          <p:spPr bwMode="auto">
            <a:xfrm>
              <a:off x="7791451" y="2633663"/>
              <a:ext cx="52388" cy="79375"/>
            </a:xfrm>
            <a:custGeom>
              <a:avLst/>
              <a:gdLst>
                <a:gd name="T0" fmla="*/ 8 w 14"/>
                <a:gd name="T1" fmla="*/ 2 h 21"/>
                <a:gd name="T2" fmla="*/ 9 w 14"/>
                <a:gd name="T3" fmla="*/ 1 h 21"/>
                <a:gd name="T4" fmla="*/ 11 w 14"/>
                <a:gd name="T5" fmla="*/ 0 h 21"/>
                <a:gd name="T6" fmla="*/ 13 w 14"/>
                <a:gd name="T7" fmla="*/ 4 h 21"/>
                <a:gd name="T8" fmla="*/ 14 w 14"/>
                <a:gd name="T9" fmla="*/ 17 h 21"/>
                <a:gd name="T10" fmla="*/ 14 w 14"/>
                <a:gd name="T11" fmla="*/ 18 h 21"/>
                <a:gd name="T12" fmla="*/ 10 w 14"/>
                <a:gd name="T13" fmla="*/ 21 h 21"/>
                <a:gd name="T14" fmla="*/ 1 w 14"/>
                <a:gd name="T15" fmla="*/ 15 h 21"/>
                <a:gd name="T16" fmla="*/ 1 w 14"/>
                <a:gd name="T17" fmla="*/ 13 h 21"/>
                <a:gd name="T18" fmla="*/ 4 w 14"/>
                <a:gd name="T19" fmla="*/ 8 h 21"/>
                <a:gd name="T20" fmla="*/ 8 w 14"/>
                <a:gd name="T21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" h="21">
                  <a:moveTo>
                    <a:pt x="8" y="2"/>
                  </a:moveTo>
                  <a:cubicBezTo>
                    <a:pt x="8" y="2"/>
                    <a:pt x="8" y="1"/>
                    <a:pt x="9" y="1"/>
                  </a:cubicBezTo>
                  <a:cubicBezTo>
                    <a:pt x="10" y="1"/>
                    <a:pt x="10" y="0"/>
                    <a:pt x="11" y="0"/>
                  </a:cubicBezTo>
                  <a:cubicBezTo>
                    <a:pt x="12" y="1"/>
                    <a:pt x="13" y="2"/>
                    <a:pt x="13" y="4"/>
                  </a:cubicBezTo>
                  <a:cubicBezTo>
                    <a:pt x="14" y="8"/>
                    <a:pt x="14" y="12"/>
                    <a:pt x="14" y="17"/>
                  </a:cubicBezTo>
                  <a:cubicBezTo>
                    <a:pt x="14" y="17"/>
                    <a:pt x="14" y="18"/>
                    <a:pt x="14" y="18"/>
                  </a:cubicBezTo>
                  <a:cubicBezTo>
                    <a:pt x="13" y="20"/>
                    <a:pt x="12" y="21"/>
                    <a:pt x="10" y="21"/>
                  </a:cubicBezTo>
                  <a:cubicBezTo>
                    <a:pt x="8" y="21"/>
                    <a:pt x="0" y="19"/>
                    <a:pt x="1" y="15"/>
                  </a:cubicBezTo>
                  <a:cubicBezTo>
                    <a:pt x="1" y="15"/>
                    <a:pt x="1" y="14"/>
                    <a:pt x="1" y="13"/>
                  </a:cubicBezTo>
                  <a:cubicBezTo>
                    <a:pt x="2" y="12"/>
                    <a:pt x="3" y="10"/>
                    <a:pt x="4" y="8"/>
                  </a:cubicBezTo>
                  <a:cubicBezTo>
                    <a:pt x="5" y="5"/>
                    <a:pt x="6" y="3"/>
                    <a:pt x="8" y="2"/>
                  </a:cubicBezTo>
                  <a:close/>
                </a:path>
              </a:pathLst>
            </a:custGeom>
            <a:solidFill>
              <a:srgbClr val="A0A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Freeform 43"/>
            <p:cNvSpPr/>
            <p:nvPr/>
          </p:nvSpPr>
          <p:spPr bwMode="auto">
            <a:xfrm>
              <a:off x="8489951" y="3122613"/>
              <a:ext cx="134938" cy="142875"/>
            </a:xfrm>
            <a:custGeom>
              <a:avLst/>
              <a:gdLst>
                <a:gd name="T0" fmla="*/ 23 w 36"/>
                <a:gd name="T1" fmla="*/ 6 h 38"/>
                <a:gd name="T2" fmla="*/ 32 w 36"/>
                <a:gd name="T3" fmla="*/ 16 h 38"/>
                <a:gd name="T4" fmla="*/ 33 w 36"/>
                <a:gd name="T5" fmla="*/ 31 h 38"/>
                <a:gd name="T6" fmla="*/ 25 w 36"/>
                <a:gd name="T7" fmla="*/ 37 h 38"/>
                <a:gd name="T8" fmla="*/ 0 w 36"/>
                <a:gd name="T9" fmla="*/ 19 h 38"/>
                <a:gd name="T10" fmla="*/ 23 w 36"/>
                <a:gd name="T11" fmla="*/ 6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" h="38">
                  <a:moveTo>
                    <a:pt x="23" y="6"/>
                  </a:moveTo>
                  <a:cubicBezTo>
                    <a:pt x="27" y="8"/>
                    <a:pt x="30" y="12"/>
                    <a:pt x="32" y="16"/>
                  </a:cubicBezTo>
                  <a:cubicBezTo>
                    <a:pt x="34" y="20"/>
                    <a:pt x="36" y="27"/>
                    <a:pt x="33" y="31"/>
                  </a:cubicBezTo>
                  <a:cubicBezTo>
                    <a:pt x="31" y="34"/>
                    <a:pt x="28" y="36"/>
                    <a:pt x="25" y="37"/>
                  </a:cubicBezTo>
                  <a:cubicBezTo>
                    <a:pt x="15" y="38"/>
                    <a:pt x="0" y="31"/>
                    <a:pt x="0" y="19"/>
                  </a:cubicBezTo>
                  <a:cubicBezTo>
                    <a:pt x="1" y="7"/>
                    <a:pt x="14" y="0"/>
                    <a:pt x="23" y="6"/>
                  </a:cubicBezTo>
                  <a:close/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Freeform 44"/>
            <p:cNvSpPr/>
            <p:nvPr/>
          </p:nvSpPr>
          <p:spPr bwMode="auto">
            <a:xfrm>
              <a:off x="7662863" y="2765425"/>
              <a:ext cx="76200" cy="46038"/>
            </a:xfrm>
            <a:custGeom>
              <a:avLst/>
              <a:gdLst>
                <a:gd name="T0" fmla="*/ 15 w 20"/>
                <a:gd name="T1" fmla="*/ 11 h 12"/>
                <a:gd name="T2" fmla="*/ 17 w 20"/>
                <a:gd name="T3" fmla="*/ 3 h 12"/>
                <a:gd name="T4" fmla="*/ 9 w 20"/>
                <a:gd name="T5" fmla="*/ 2 h 12"/>
                <a:gd name="T6" fmla="*/ 15 w 20"/>
                <a:gd name="T7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2">
                  <a:moveTo>
                    <a:pt x="15" y="11"/>
                  </a:moveTo>
                  <a:cubicBezTo>
                    <a:pt x="18" y="10"/>
                    <a:pt x="20" y="8"/>
                    <a:pt x="17" y="3"/>
                  </a:cubicBezTo>
                  <a:cubicBezTo>
                    <a:pt x="15" y="1"/>
                    <a:pt x="12" y="0"/>
                    <a:pt x="9" y="2"/>
                  </a:cubicBezTo>
                  <a:cubicBezTo>
                    <a:pt x="0" y="7"/>
                    <a:pt x="9" y="12"/>
                    <a:pt x="15" y="11"/>
                  </a:cubicBezTo>
                  <a:close/>
                </a:path>
              </a:pathLst>
            </a:custGeom>
            <a:solidFill>
              <a:srgbClr val="483A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45"/>
            <p:cNvSpPr/>
            <p:nvPr/>
          </p:nvSpPr>
          <p:spPr bwMode="auto">
            <a:xfrm>
              <a:off x="7553326" y="2936875"/>
              <a:ext cx="95250" cy="52388"/>
            </a:xfrm>
            <a:custGeom>
              <a:avLst/>
              <a:gdLst>
                <a:gd name="T0" fmla="*/ 5 w 25"/>
                <a:gd name="T1" fmla="*/ 8 h 14"/>
                <a:gd name="T2" fmla="*/ 15 w 25"/>
                <a:gd name="T3" fmla="*/ 14 h 14"/>
                <a:gd name="T4" fmla="*/ 23 w 25"/>
                <a:gd name="T5" fmla="*/ 1 h 14"/>
                <a:gd name="T6" fmla="*/ 5 w 25"/>
                <a:gd name="T7" fmla="*/ 2 h 14"/>
                <a:gd name="T8" fmla="*/ 5 w 25"/>
                <a:gd name="T9" fmla="*/ 8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14">
                  <a:moveTo>
                    <a:pt x="5" y="8"/>
                  </a:moveTo>
                  <a:cubicBezTo>
                    <a:pt x="8" y="11"/>
                    <a:pt x="11" y="13"/>
                    <a:pt x="15" y="14"/>
                  </a:cubicBezTo>
                  <a:cubicBezTo>
                    <a:pt x="25" y="14"/>
                    <a:pt x="23" y="1"/>
                    <a:pt x="23" y="1"/>
                  </a:cubicBezTo>
                  <a:cubicBezTo>
                    <a:pt x="19" y="2"/>
                    <a:pt x="8" y="0"/>
                    <a:pt x="5" y="2"/>
                  </a:cubicBezTo>
                  <a:cubicBezTo>
                    <a:pt x="0" y="5"/>
                    <a:pt x="3" y="6"/>
                    <a:pt x="5" y="8"/>
                  </a:cubicBezTo>
                  <a:close/>
                </a:path>
              </a:pathLst>
            </a:custGeom>
            <a:solidFill>
              <a:srgbClr val="B161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46"/>
            <p:cNvSpPr/>
            <p:nvPr/>
          </p:nvSpPr>
          <p:spPr bwMode="auto">
            <a:xfrm>
              <a:off x="3846513" y="3478213"/>
              <a:ext cx="200025" cy="319088"/>
            </a:xfrm>
            <a:custGeom>
              <a:avLst/>
              <a:gdLst>
                <a:gd name="T0" fmla="*/ 33 w 53"/>
                <a:gd name="T1" fmla="*/ 31 h 84"/>
                <a:gd name="T2" fmla="*/ 50 w 53"/>
                <a:gd name="T3" fmla="*/ 62 h 84"/>
                <a:gd name="T4" fmla="*/ 48 w 53"/>
                <a:gd name="T5" fmla="*/ 82 h 84"/>
                <a:gd name="T6" fmla="*/ 43 w 53"/>
                <a:gd name="T7" fmla="*/ 84 h 84"/>
                <a:gd name="T8" fmla="*/ 37 w 53"/>
                <a:gd name="T9" fmla="*/ 79 h 84"/>
                <a:gd name="T10" fmla="*/ 17 w 53"/>
                <a:gd name="T11" fmla="*/ 55 h 84"/>
                <a:gd name="T12" fmla="*/ 5 w 53"/>
                <a:gd name="T13" fmla="*/ 37 h 84"/>
                <a:gd name="T14" fmla="*/ 1 w 53"/>
                <a:gd name="T15" fmla="*/ 16 h 84"/>
                <a:gd name="T16" fmla="*/ 15 w 53"/>
                <a:gd name="T17" fmla="*/ 4 h 84"/>
                <a:gd name="T18" fmla="*/ 33 w 53"/>
                <a:gd name="T19" fmla="*/ 31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3" h="84">
                  <a:moveTo>
                    <a:pt x="33" y="31"/>
                  </a:moveTo>
                  <a:cubicBezTo>
                    <a:pt x="40" y="41"/>
                    <a:pt x="46" y="51"/>
                    <a:pt x="50" y="62"/>
                  </a:cubicBezTo>
                  <a:cubicBezTo>
                    <a:pt x="52" y="69"/>
                    <a:pt x="53" y="77"/>
                    <a:pt x="48" y="82"/>
                  </a:cubicBezTo>
                  <a:cubicBezTo>
                    <a:pt x="47" y="83"/>
                    <a:pt x="45" y="84"/>
                    <a:pt x="43" y="84"/>
                  </a:cubicBezTo>
                  <a:cubicBezTo>
                    <a:pt x="40" y="84"/>
                    <a:pt x="38" y="81"/>
                    <a:pt x="37" y="79"/>
                  </a:cubicBezTo>
                  <a:cubicBezTo>
                    <a:pt x="30" y="71"/>
                    <a:pt x="24" y="63"/>
                    <a:pt x="17" y="55"/>
                  </a:cubicBezTo>
                  <a:cubicBezTo>
                    <a:pt x="13" y="49"/>
                    <a:pt x="8" y="43"/>
                    <a:pt x="5" y="37"/>
                  </a:cubicBezTo>
                  <a:cubicBezTo>
                    <a:pt x="2" y="30"/>
                    <a:pt x="0" y="23"/>
                    <a:pt x="1" y="16"/>
                  </a:cubicBezTo>
                  <a:cubicBezTo>
                    <a:pt x="2" y="10"/>
                    <a:pt x="8" y="0"/>
                    <a:pt x="15" y="4"/>
                  </a:cubicBezTo>
                  <a:cubicBezTo>
                    <a:pt x="22" y="7"/>
                    <a:pt x="29" y="25"/>
                    <a:pt x="33" y="31"/>
                  </a:cubicBezTo>
                  <a:close/>
                </a:path>
              </a:pathLst>
            </a:custGeom>
            <a:solidFill>
              <a:srgbClr val="D4D2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Freeform 47"/>
            <p:cNvSpPr/>
            <p:nvPr/>
          </p:nvSpPr>
          <p:spPr bwMode="auto">
            <a:xfrm>
              <a:off x="4252913" y="3284538"/>
              <a:ext cx="374650" cy="450850"/>
            </a:xfrm>
            <a:custGeom>
              <a:avLst/>
              <a:gdLst>
                <a:gd name="T0" fmla="*/ 92 w 99"/>
                <a:gd name="T1" fmla="*/ 94 h 119"/>
                <a:gd name="T2" fmla="*/ 93 w 99"/>
                <a:gd name="T3" fmla="*/ 115 h 119"/>
                <a:gd name="T4" fmla="*/ 75 w 99"/>
                <a:gd name="T5" fmla="*/ 109 h 119"/>
                <a:gd name="T6" fmla="*/ 4 w 99"/>
                <a:gd name="T7" fmla="*/ 25 h 119"/>
                <a:gd name="T8" fmla="*/ 20 w 99"/>
                <a:gd name="T9" fmla="*/ 10 h 119"/>
                <a:gd name="T10" fmla="*/ 36 w 99"/>
                <a:gd name="T11" fmla="*/ 29 h 119"/>
                <a:gd name="T12" fmla="*/ 55 w 99"/>
                <a:gd name="T13" fmla="*/ 48 h 119"/>
                <a:gd name="T14" fmla="*/ 92 w 99"/>
                <a:gd name="T15" fmla="*/ 94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119">
                  <a:moveTo>
                    <a:pt x="92" y="94"/>
                  </a:moveTo>
                  <a:cubicBezTo>
                    <a:pt x="96" y="100"/>
                    <a:pt x="99" y="110"/>
                    <a:pt x="93" y="115"/>
                  </a:cubicBezTo>
                  <a:cubicBezTo>
                    <a:pt x="88" y="119"/>
                    <a:pt x="80" y="114"/>
                    <a:pt x="75" y="109"/>
                  </a:cubicBezTo>
                  <a:cubicBezTo>
                    <a:pt x="48" y="87"/>
                    <a:pt x="16" y="59"/>
                    <a:pt x="4" y="25"/>
                  </a:cubicBezTo>
                  <a:cubicBezTo>
                    <a:pt x="0" y="13"/>
                    <a:pt x="8" y="0"/>
                    <a:pt x="20" y="10"/>
                  </a:cubicBezTo>
                  <a:cubicBezTo>
                    <a:pt x="26" y="15"/>
                    <a:pt x="31" y="23"/>
                    <a:pt x="36" y="29"/>
                  </a:cubicBezTo>
                  <a:cubicBezTo>
                    <a:pt x="42" y="36"/>
                    <a:pt x="48" y="42"/>
                    <a:pt x="55" y="48"/>
                  </a:cubicBezTo>
                  <a:cubicBezTo>
                    <a:pt x="68" y="62"/>
                    <a:pt x="82" y="77"/>
                    <a:pt x="92" y="94"/>
                  </a:cubicBezTo>
                  <a:close/>
                </a:path>
              </a:pathLst>
            </a:custGeom>
            <a:solidFill>
              <a:srgbClr val="D4D2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Freeform 48"/>
            <p:cNvSpPr/>
            <p:nvPr/>
          </p:nvSpPr>
          <p:spPr bwMode="auto">
            <a:xfrm>
              <a:off x="4332288" y="2647950"/>
              <a:ext cx="117475" cy="155575"/>
            </a:xfrm>
            <a:custGeom>
              <a:avLst/>
              <a:gdLst>
                <a:gd name="T0" fmla="*/ 16 w 31"/>
                <a:gd name="T1" fmla="*/ 38 h 41"/>
                <a:gd name="T2" fmla="*/ 22 w 31"/>
                <a:gd name="T3" fmla="*/ 36 h 41"/>
                <a:gd name="T4" fmla="*/ 27 w 31"/>
                <a:gd name="T5" fmla="*/ 33 h 41"/>
                <a:gd name="T6" fmla="*/ 23 w 31"/>
                <a:gd name="T7" fmla="*/ 20 h 41"/>
                <a:gd name="T8" fmla="*/ 13 w 31"/>
                <a:gd name="T9" fmla="*/ 6 h 41"/>
                <a:gd name="T10" fmla="*/ 8 w 31"/>
                <a:gd name="T11" fmla="*/ 1 h 41"/>
                <a:gd name="T12" fmla="*/ 1 w 31"/>
                <a:gd name="T13" fmla="*/ 2 h 41"/>
                <a:gd name="T14" fmla="*/ 1 w 31"/>
                <a:gd name="T15" fmla="*/ 8 h 41"/>
                <a:gd name="T16" fmla="*/ 5 w 31"/>
                <a:gd name="T17" fmla="*/ 34 h 41"/>
                <a:gd name="T18" fmla="*/ 7 w 31"/>
                <a:gd name="T19" fmla="*/ 38 h 41"/>
                <a:gd name="T20" fmla="*/ 16 w 31"/>
                <a:gd name="T21" fmla="*/ 38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" h="41">
                  <a:moveTo>
                    <a:pt x="16" y="38"/>
                  </a:moveTo>
                  <a:cubicBezTo>
                    <a:pt x="18" y="37"/>
                    <a:pt x="20" y="36"/>
                    <a:pt x="22" y="36"/>
                  </a:cubicBezTo>
                  <a:cubicBezTo>
                    <a:pt x="24" y="35"/>
                    <a:pt x="25" y="35"/>
                    <a:pt x="27" y="33"/>
                  </a:cubicBezTo>
                  <a:cubicBezTo>
                    <a:pt x="31" y="28"/>
                    <a:pt x="26" y="24"/>
                    <a:pt x="23" y="20"/>
                  </a:cubicBezTo>
                  <a:cubicBezTo>
                    <a:pt x="20" y="15"/>
                    <a:pt x="16" y="11"/>
                    <a:pt x="13" y="6"/>
                  </a:cubicBezTo>
                  <a:cubicBezTo>
                    <a:pt x="12" y="4"/>
                    <a:pt x="10" y="2"/>
                    <a:pt x="8" y="1"/>
                  </a:cubicBezTo>
                  <a:cubicBezTo>
                    <a:pt x="6" y="0"/>
                    <a:pt x="3" y="0"/>
                    <a:pt x="1" y="2"/>
                  </a:cubicBezTo>
                  <a:cubicBezTo>
                    <a:pt x="0" y="4"/>
                    <a:pt x="1" y="6"/>
                    <a:pt x="1" y="8"/>
                  </a:cubicBezTo>
                  <a:cubicBezTo>
                    <a:pt x="2" y="17"/>
                    <a:pt x="4" y="25"/>
                    <a:pt x="5" y="34"/>
                  </a:cubicBezTo>
                  <a:cubicBezTo>
                    <a:pt x="5" y="36"/>
                    <a:pt x="6" y="37"/>
                    <a:pt x="7" y="38"/>
                  </a:cubicBezTo>
                  <a:cubicBezTo>
                    <a:pt x="9" y="41"/>
                    <a:pt x="13" y="40"/>
                    <a:pt x="16" y="38"/>
                  </a:cubicBezTo>
                  <a:close/>
                </a:path>
              </a:pathLst>
            </a:custGeom>
            <a:solidFill>
              <a:srgbClr val="D4D2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Freeform 49"/>
            <p:cNvSpPr/>
            <p:nvPr/>
          </p:nvSpPr>
          <p:spPr bwMode="auto">
            <a:xfrm>
              <a:off x="4411663" y="2678113"/>
              <a:ext cx="52388" cy="79375"/>
            </a:xfrm>
            <a:custGeom>
              <a:avLst/>
              <a:gdLst>
                <a:gd name="T0" fmla="*/ 11 w 14"/>
                <a:gd name="T1" fmla="*/ 3 h 21"/>
                <a:gd name="T2" fmla="*/ 10 w 14"/>
                <a:gd name="T3" fmla="*/ 1 h 21"/>
                <a:gd name="T4" fmla="*/ 8 w 14"/>
                <a:gd name="T5" fmla="*/ 0 h 21"/>
                <a:gd name="T6" fmla="*/ 5 w 14"/>
                <a:gd name="T7" fmla="*/ 2 h 21"/>
                <a:gd name="T8" fmla="*/ 1 w 14"/>
                <a:gd name="T9" fmla="*/ 15 h 21"/>
                <a:gd name="T10" fmla="*/ 0 w 14"/>
                <a:gd name="T11" fmla="*/ 16 h 21"/>
                <a:gd name="T12" fmla="*/ 4 w 14"/>
                <a:gd name="T13" fmla="*/ 20 h 21"/>
                <a:gd name="T14" fmla="*/ 14 w 14"/>
                <a:gd name="T15" fmla="*/ 18 h 21"/>
                <a:gd name="T16" fmla="*/ 14 w 14"/>
                <a:gd name="T17" fmla="*/ 16 h 21"/>
                <a:gd name="T18" fmla="*/ 13 w 14"/>
                <a:gd name="T19" fmla="*/ 10 h 21"/>
                <a:gd name="T20" fmla="*/ 11 w 14"/>
                <a:gd name="T21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" h="21">
                  <a:moveTo>
                    <a:pt x="11" y="3"/>
                  </a:moveTo>
                  <a:cubicBezTo>
                    <a:pt x="11" y="2"/>
                    <a:pt x="11" y="2"/>
                    <a:pt x="10" y="1"/>
                  </a:cubicBezTo>
                  <a:cubicBezTo>
                    <a:pt x="10" y="1"/>
                    <a:pt x="9" y="0"/>
                    <a:pt x="8" y="0"/>
                  </a:cubicBezTo>
                  <a:cubicBezTo>
                    <a:pt x="7" y="0"/>
                    <a:pt x="6" y="1"/>
                    <a:pt x="5" y="2"/>
                  </a:cubicBezTo>
                  <a:cubicBezTo>
                    <a:pt x="3" y="6"/>
                    <a:pt x="2" y="10"/>
                    <a:pt x="1" y="15"/>
                  </a:cubicBezTo>
                  <a:cubicBezTo>
                    <a:pt x="0" y="15"/>
                    <a:pt x="0" y="16"/>
                    <a:pt x="0" y="16"/>
                  </a:cubicBezTo>
                  <a:cubicBezTo>
                    <a:pt x="0" y="18"/>
                    <a:pt x="2" y="19"/>
                    <a:pt x="4" y="20"/>
                  </a:cubicBezTo>
                  <a:cubicBezTo>
                    <a:pt x="6" y="21"/>
                    <a:pt x="13" y="21"/>
                    <a:pt x="14" y="18"/>
                  </a:cubicBezTo>
                  <a:cubicBezTo>
                    <a:pt x="14" y="17"/>
                    <a:pt x="14" y="16"/>
                    <a:pt x="14" y="16"/>
                  </a:cubicBezTo>
                  <a:cubicBezTo>
                    <a:pt x="14" y="14"/>
                    <a:pt x="13" y="12"/>
                    <a:pt x="13" y="10"/>
                  </a:cubicBezTo>
                  <a:cubicBezTo>
                    <a:pt x="13" y="7"/>
                    <a:pt x="13" y="5"/>
                    <a:pt x="11" y="3"/>
                  </a:cubicBezTo>
                  <a:close/>
                </a:path>
              </a:pathLst>
            </a:custGeom>
            <a:solidFill>
              <a:srgbClr val="7C7C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Freeform 50"/>
            <p:cNvSpPr/>
            <p:nvPr/>
          </p:nvSpPr>
          <p:spPr bwMode="auto">
            <a:xfrm>
              <a:off x="3608388" y="2697163"/>
              <a:ext cx="1104900" cy="1243013"/>
            </a:xfrm>
            <a:custGeom>
              <a:avLst/>
              <a:gdLst>
                <a:gd name="T0" fmla="*/ 267 w 293"/>
                <a:gd name="T1" fmla="*/ 40 h 328"/>
                <a:gd name="T2" fmla="*/ 268 w 293"/>
                <a:gd name="T3" fmla="*/ 102 h 328"/>
                <a:gd name="T4" fmla="*/ 240 w 293"/>
                <a:gd name="T5" fmla="*/ 109 h 328"/>
                <a:gd name="T6" fmla="*/ 216 w 293"/>
                <a:gd name="T7" fmla="*/ 116 h 328"/>
                <a:gd name="T8" fmla="*/ 200 w 293"/>
                <a:gd name="T9" fmla="*/ 159 h 328"/>
                <a:gd name="T10" fmla="*/ 209 w 293"/>
                <a:gd name="T11" fmla="*/ 303 h 328"/>
                <a:gd name="T12" fmla="*/ 205 w 293"/>
                <a:gd name="T13" fmla="*/ 320 h 328"/>
                <a:gd name="T14" fmla="*/ 190 w 293"/>
                <a:gd name="T15" fmla="*/ 325 h 328"/>
                <a:gd name="T16" fmla="*/ 184 w 293"/>
                <a:gd name="T17" fmla="*/ 311 h 328"/>
                <a:gd name="T18" fmla="*/ 179 w 293"/>
                <a:gd name="T19" fmla="*/ 274 h 328"/>
                <a:gd name="T20" fmla="*/ 161 w 293"/>
                <a:gd name="T21" fmla="*/ 239 h 328"/>
                <a:gd name="T22" fmla="*/ 135 w 293"/>
                <a:gd name="T23" fmla="*/ 241 h 328"/>
                <a:gd name="T24" fmla="*/ 64 w 293"/>
                <a:gd name="T25" fmla="*/ 245 h 328"/>
                <a:gd name="T26" fmla="*/ 56 w 293"/>
                <a:gd name="T27" fmla="*/ 246 h 328"/>
                <a:gd name="T28" fmla="*/ 53 w 293"/>
                <a:gd name="T29" fmla="*/ 253 h 328"/>
                <a:gd name="T30" fmla="*/ 43 w 293"/>
                <a:gd name="T31" fmla="*/ 297 h 328"/>
                <a:gd name="T32" fmla="*/ 23 w 293"/>
                <a:gd name="T33" fmla="*/ 323 h 328"/>
                <a:gd name="T34" fmla="*/ 9 w 293"/>
                <a:gd name="T35" fmla="*/ 301 h 328"/>
                <a:gd name="T36" fmla="*/ 17 w 293"/>
                <a:gd name="T37" fmla="*/ 272 h 328"/>
                <a:gd name="T38" fmla="*/ 8 w 293"/>
                <a:gd name="T39" fmla="*/ 204 h 328"/>
                <a:gd name="T40" fmla="*/ 17 w 293"/>
                <a:gd name="T41" fmla="*/ 139 h 328"/>
                <a:gd name="T42" fmla="*/ 59 w 293"/>
                <a:gd name="T43" fmla="*/ 126 h 328"/>
                <a:gd name="T44" fmla="*/ 120 w 293"/>
                <a:gd name="T45" fmla="*/ 121 h 328"/>
                <a:gd name="T46" fmla="*/ 149 w 293"/>
                <a:gd name="T47" fmla="*/ 116 h 328"/>
                <a:gd name="T48" fmla="*/ 174 w 293"/>
                <a:gd name="T49" fmla="*/ 38 h 328"/>
                <a:gd name="T50" fmla="*/ 245 w 293"/>
                <a:gd name="T51" fmla="*/ 19 h 328"/>
                <a:gd name="T52" fmla="*/ 267 w 293"/>
                <a:gd name="T53" fmla="*/ 40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93" h="328">
                  <a:moveTo>
                    <a:pt x="267" y="40"/>
                  </a:moveTo>
                  <a:cubicBezTo>
                    <a:pt x="283" y="60"/>
                    <a:pt x="293" y="87"/>
                    <a:pt x="268" y="102"/>
                  </a:cubicBezTo>
                  <a:cubicBezTo>
                    <a:pt x="260" y="107"/>
                    <a:pt x="250" y="108"/>
                    <a:pt x="240" y="109"/>
                  </a:cubicBezTo>
                  <a:cubicBezTo>
                    <a:pt x="232" y="110"/>
                    <a:pt x="223" y="111"/>
                    <a:pt x="216" y="116"/>
                  </a:cubicBezTo>
                  <a:cubicBezTo>
                    <a:pt x="203" y="125"/>
                    <a:pt x="200" y="143"/>
                    <a:pt x="200" y="159"/>
                  </a:cubicBezTo>
                  <a:cubicBezTo>
                    <a:pt x="200" y="207"/>
                    <a:pt x="211" y="255"/>
                    <a:pt x="209" y="303"/>
                  </a:cubicBezTo>
                  <a:cubicBezTo>
                    <a:pt x="208" y="309"/>
                    <a:pt x="208" y="315"/>
                    <a:pt x="205" y="320"/>
                  </a:cubicBezTo>
                  <a:cubicBezTo>
                    <a:pt x="202" y="325"/>
                    <a:pt x="195" y="328"/>
                    <a:pt x="190" y="325"/>
                  </a:cubicBezTo>
                  <a:cubicBezTo>
                    <a:pt x="186" y="322"/>
                    <a:pt x="185" y="316"/>
                    <a:pt x="184" y="311"/>
                  </a:cubicBezTo>
                  <a:cubicBezTo>
                    <a:pt x="182" y="298"/>
                    <a:pt x="180" y="286"/>
                    <a:pt x="179" y="274"/>
                  </a:cubicBezTo>
                  <a:cubicBezTo>
                    <a:pt x="177" y="260"/>
                    <a:pt x="173" y="244"/>
                    <a:pt x="161" y="239"/>
                  </a:cubicBezTo>
                  <a:cubicBezTo>
                    <a:pt x="153" y="235"/>
                    <a:pt x="144" y="238"/>
                    <a:pt x="135" y="241"/>
                  </a:cubicBezTo>
                  <a:cubicBezTo>
                    <a:pt x="112" y="247"/>
                    <a:pt x="88" y="248"/>
                    <a:pt x="64" y="245"/>
                  </a:cubicBezTo>
                  <a:cubicBezTo>
                    <a:pt x="62" y="244"/>
                    <a:pt x="59" y="244"/>
                    <a:pt x="56" y="246"/>
                  </a:cubicBezTo>
                  <a:cubicBezTo>
                    <a:pt x="54" y="247"/>
                    <a:pt x="54" y="250"/>
                    <a:pt x="53" y="253"/>
                  </a:cubicBezTo>
                  <a:cubicBezTo>
                    <a:pt x="50" y="267"/>
                    <a:pt x="46" y="282"/>
                    <a:pt x="43" y="297"/>
                  </a:cubicBezTo>
                  <a:cubicBezTo>
                    <a:pt x="41" y="309"/>
                    <a:pt x="34" y="324"/>
                    <a:pt x="23" y="323"/>
                  </a:cubicBezTo>
                  <a:cubicBezTo>
                    <a:pt x="14" y="323"/>
                    <a:pt x="9" y="311"/>
                    <a:pt x="9" y="301"/>
                  </a:cubicBezTo>
                  <a:cubicBezTo>
                    <a:pt x="10" y="291"/>
                    <a:pt x="15" y="282"/>
                    <a:pt x="17" y="272"/>
                  </a:cubicBezTo>
                  <a:cubicBezTo>
                    <a:pt x="22" y="250"/>
                    <a:pt x="13" y="227"/>
                    <a:pt x="8" y="204"/>
                  </a:cubicBezTo>
                  <a:cubicBezTo>
                    <a:pt x="2" y="182"/>
                    <a:pt x="0" y="155"/>
                    <a:pt x="17" y="139"/>
                  </a:cubicBezTo>
                  <a:cubicBezTo>
                    <a:pt x="28" y="128"/>
                    <a:pt x="44" y="127"/>
                    <a:pt x="59" y="126"/>
                  </a:cubicBezTo>
                  <a:cubicBezTo>
                    <a:pt x="79" y="124"/>
                    <a:pt x="99" y="123"/>
                    <a:pt x="120" y="121"/>
                  </a:cubicBezTo>
                  <a:cubicBezTo>
                    <a:pt x="129" y="121"/>
                    <a:pt x="140" y="120"/>
                    <a:pt x="149" y="116"/>
                  </a:cubicBezTo>
                  <a:cubicBezTo>
                    <a:pt x="181" y="103"/>
                    <a:pt x="164" y="66"/>
                    <a:pt x="174" y="38"/>
                  </a:cubicBezTo>
                  <a:cubicBezTo>
                    <a:pt x="186" y="3"/>
                    <a:pt x="218" y="0"/>
                    <a:pt x="245" y="19"/>
                  </a:cubicBezTo>
                  <a:cubicBezTo>
                    <a:pt x="252" y="23"/>
                    <a:pt x="260" y="31"/>
                    <a:pt x="267" y="40"/>
                  </a:cubicBezTo>
                  <a:close/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Freeform 51"/>
            <p:cNvSpPr/>
            <p:nvPr/>
          </p:nvSpPr>
          <p:spPr bwMode="auto">
            <a:xfrm>
              <a:off x="4216401" y="2727325"/>
              <a:ext cx="142875" cy="133350"/>
            </a:xfrm>
            <a:custGeom>
              <a:avLst/>
              <a:gdLst>
                <a:gd name="T0" fmla="*/ 31 w 38"/>
                <a:gd name="T1" fmla="*/ 28 h 35"/>
                <a:gd name="T2" fmla="*/ 34 w 38"/>
                <a:gd name="T3" fmla="*/ 23 h 35"/>
                <a:gd name="T4" fmla="*/ 37 w 38"/>
                <a:gd name="T5" fmla="*/ 18 h 35"/>
                <a:gd name="T6" fmla="*/ 28 w 38"/>
                <a:gd name="T7" fmla="*/ 9 h 35"/>
                <a:gd name="T8" fmla="*/ 12 w 38"/>
                <a:gd name="T9" fmla="*/ 2 h 35"/>
                <a:gd name="T10" fmla="*/ 5 w 38"/>
                <a:gd name="T11" fmla="*/ 0 h 35"/>
                <a:gd name="T12" fmla="*/ 1 w 38"/>
                <a:gd name="T13" fmla="*/ 5 h 35"/>
                <a:gd name="T14" fmla="*/ 3 w 38"/>
                <a:gd name="T15" fmla="*/ 10 h 35"/>
                <a:gd name="T16" fmla="*/ 19 w 38"/>
                <a:gd name="T17" fmla="*/ 31 h 35"/>
                <a:gd name="T18" fmla="*/ 22 w 38"/>
                <a:gd name="T19" fmla="*/ 33 h 35"/>
                <a:gd name="T20" fmla="*/ 31 w 38"/>
                <a:gd name="T21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8" h="35">
                  <a:moveTo>
                    <a:pt x="31" y="28"/>
                  </a:moveTo>
                  <a:cubicBezTo>
                    <a:pt x="32" y="26"/>
                    <a:pt x="33" y="25"/>
                    <a:pt x="34" y="23"/>
                  </a:cubicBezTo>
                  <a:cubicBezTo>
                    <a:pt x="36" y="21"/>
                    <a:pt x="37" y="20"/>
                    <a:pt x="37" y="18"/>
                  </a:cubicBezTo>
                  <a:cubicBezTo>
                    <a:pt x="38" y="12"/>
                    <a:pt x="32" y="11"/>
                    <a:pt x="28" y="9"/>
                  </a:cubicBezTo>
                  <a:cubicBezTo>
                    <a:pt x="23" y="6"/>
                    <a:pt x="18" y="4"/>
                    <a:pt x="12" y="2"/>
                  </a:cubicBezTo>
                  <a:cubicBezTo>
                    <a:pt x="10" y="1"/>
                    <a:pt x="8" y="0"/>
                    <a:pt x="5" y="0"/>
                  </a:cubicBezTo>
                  <a:cubicBezTo>
                    <a:pt x="3" y="1"/>
                    <a:pt x="0" y="3"/>
                    <a:pt x="1" y="5"/>
                  </a:cubicBezTo>
                  <a:cubicBezTo>
                    <a:pt x="1" y="7"/>
                    <a:pt x="2" y="9"/>
                    <a:pt x="3" y="10"/>
                  </a:cubicBezTo>
                  <a:cubicBezTo>
                    <a:pt x="8" y="17"/>
                    <a:pt x="14" y="24"/>
                    <a:pt x="19" y="31"/>
                  </a:cubicBezTo>
                  <a:cubicBezTo>
                    <a:pt x="20" y="32"/>
                    <a:pt x="21" y="33"/>
                    <a:pt x="22" y="33"/>
                  </a:cubicBezTo>
                  <a:cubicBezTo>
                    <a:pt x="25" y="35"/>
                    <a:pt x="29" y="32"/>
                    <a:pt x="31" y="28"/>
                  </a:cubicBezTo>
                  <a:close/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3" name="Freeform 52"/>
            <p:cNvSpPr/>
            <p:nvPr/>
          </p:nvSpPr>
          <p:spPr bwMode="auto">
            <a:xfrm>
              <a:off x="4348163" y="2697163"/>
              <a:ext cx="52388" cy="79375"/>
            </a:xfrm>
            <a:custGeom>
              <a:avLst/>
              <a:gdLst>
                <a:gd name="T0" fmla="*/ 7 w 14"/>
                <a:gd name="T1" fmla="*/ 2 h 21"/>
                <a:gd name="T2" fmla="*/ 6 w 14"/>
                <a:gd name="T3" fmla="*/ 1 h 21"/>
                <a:gd name="T4" fmla="*/ 4 w 14"/>
                <a:gd name="T5" fmla="*/ 1 h 21"/>
                <a:gd name="T6" fmla="*/ 2 w 14"/>
                <a:gd name="T7" fmla="*/ 4 h 21"/>
                <a:gd name="T8" fmla="*/ 0 w 14"/>
                <a:gd name="T9" fmla="*/ 17 h 21"/>
                <a:gd name="T10" fmla="*/ 1 w 14"/>
                <a:gd name="T11" fmla="*/ 19 h 21"/>
                <a:gd name="T12" fmla="*/ 5 w 14"/>
                <a:gd name="T13" fmla="*/ 21 h 21"/>
                <a:gd name="T14" fmla="*/ 14 w 14"/>
                <a:gd name="T15" fmla="*/ 16 h 21"/>
                <a:gd name="T16" fmla="*/ 13 w 14"/>
                <a:gd name="T17" fmla="*/ 14 h 21"/>
                <a:gd name="T18" fmla="*/ 11 w 14"/>
                <a:gd name="T19" fmla="*/ 8 h 21"/>
                <a:gd name="T20" fmla="*/ 7 w 14"/>
                <a:gd name="T21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" h="21">
                  <a:moveTo>
                    <a:pt x="7" y="2"/>
                  </a:moveTo>
                  <a:cubicBezTo>
                    <a:pt x="7" y="2"/>
                    <a:pt x="7" y="2"/>
                    <a:pt x="6" y="1"/>
                  </a:cubicBezTo>
                  <a:cubicBezTo>
                    <a:pt x="6" y="1"/>
                    <a:pt x="5" y="0"/>
                    <a:pt x="4" y="1"/>
                  </a:cubicBezTo>
                  <a:cubicBezTo>
                    <a:pt x="3" y="1"/>
                    <a:pt x="2" y="2"/>
                    <a:pt x="2" y="4"/>
                  </a:cubicBezTo>
                  <a:cubicBezTo>
                    <a:pt x="1" y="8"/>
                    <a:pt x="0" y="12"/>
                    <a:pt x="0" y="17"/>
                  </a:cubicBezTo>
                  <a:cubicBezTo>
                    <a:pt x="0" y="17"/>
                    <a:pt x="0" y="18"/>
                    <a:pt x="1" y="19"/>
                  </a:cubicBezTo>
                  <a:cubicBezTo>
                    <a:pt x="1" y="20"/>
                    <a:pt x="3" y="21"/>
                    <a:pt x="5" y="21"/>
                  </a:cubicBezTo>
                  <a:cubicBezTo>
                    <a:pt x="7" y="21"/>
                    <a:pt x="14" y="19"/>
                    <a:pt x="14" y="16"/>
                  </a:cubicBezTo>
                  <a:cubicBezTo>
                    <a:pt x="14" y="15"/>
                    <a:pt x="14" y="14"/>
                    <a:pt x="13" y="14"/>
                  </a:cubicBezTo>
                  <a:cubicBezTo>
                    <a:pt x="13" y="12"/>
                    <a:pt x="12" y="10"/>
                    <a:pt x="11" y="8"/>
                  </a:cubicBezTo>
                  <a:cubicBezTo>
                    <a:pt x="10" y="6"/>
                    <a:pt x="9" y="4"/>
                    <a:pt x="7" y="2"/>
                  </a:cubicBezTo>
                  <a:close/>
                </a:path>
              </a:pathLst>
            </a:custGeom>
            <a:solidFill>
              <a:srgbClr val="A0A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4" name="Freeform 53"/>
            <p:cNvSpPr/>
            <p:nvPr/>
          </p:nvSpPr>
          <p:spPr bwMode="auto">
            <a:xfrm>
              <a:off x="3556001" y="3167063"/>
              <a:ext cx="134938" cy="147638"/>
            </a:xfrm>
            <a:custGeom>
              <a:avLst/>
              <a:gdLst>
                <a:gd name="T0" fmla="*/ 14 w 36"/>
                <a:gd name="T1" fmla="*/ 6 h 39"/>
                <a:gd name="T2" fmla="*/ 5 w 36"/>
                <a:gd name="T3" fmla="*/ 15 h 39"/>
                <a:gd name="T4" fmla="*/ 3 w 36"/>
                <a:gd name="T5" fmla="*/ 31 h 39"/>
                <a:gd name="T6" fmla="*/ 11 w 36"/>
                <a:gd name="T7" fmla="*/ 37 h 39"/>
                <a:gd name="T8" fmla="*/ 36 w 36"/>
                <a:gd name="T9" fmla="*/ 20 h 39"/>
                <a:gd name="T10" fmla="*/ 14 w 36"/>
                <a:gd name="T11" fmla="*/ 6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" h="39">
                  <a:moveTo>
                    <a:pt x="14" y="6"/>
                  </a:moveTo>
                  <a:cubicBezTo>
                    <a:pt x="10" y="8"/>
                    <a:pt x="7" y="12"/>
                    <a:pt x="5" y="15"/>
                  </a:cubicBezTo>
                  <a:cubicBezTo>
                    <a:pt x="2" y="20"/>
                    <a:pt x="0" y="27"/>
                    <a:pt x="3" y="31"/>
                  </a:cubicBezTo>
                  <a:cubicBezTo>
                    <a:pt x="5" y="34"/>
                    <a:pt x="8" y="36"/>
                    <a:pt x="11" y="37"/>
                  </a:cubicBezTo>
                  <a:cubicBezTo>
                    <a:pt x="21" y="39"/>
                    <a:pt x="36" y="32"/>
                    <a:pt x="36" y="20"/>
                  </a:cubicBezTo>
                  <a:cubicBezTo>
                    <a:pt x="36" y="8"/>
                    <a:pt x="23" y="0"/>
                    <a:pt x="14" y="6"/>
                  </a:cubicBezTo>
                  <a:close/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5" name="Freeform 54"/>
            <p:cNvSpPr/>
            <p:nvPr/>
          </p:nvSpPr>
          <p:spPr bwMode="auto">
            <a:xfrm>
              <a:off x="4452938" y="2833688"/>
              <a:ext cx="76200" cy="46038"/>
            </a:xfrm>
            <a:custGeom>
              <a:avLst/>
              <a:gdLst>
                <a:gd name="T0" fmla="*/ 5 w 20"/>
                <a:gd name="T1" fmla="*/ 11 h 12"/>
                <a:gd name="T2" fmla="*/ 3 w 20"/>
                <a:gd name="T3" fmla="*/ 3 h 12"/>
                <a:gd name="T4" fmla="*/ 11 w 20"/>
                <a:gd name="T5" fmla="*/ 2 h 12"/>
                <a:gd name="T6" fmla="*/ 5 w 20"/>
                <a:gd name="T7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2">
                  <a:moveTo>
                    <a:pt x="5" y="11"/>
                  </a:moveTo>
                  <a:cubicBezTo>
                    <a:pt x="2" y="10"/>
                    <a:pt x="0" y="8"/>
                    <a:pt x="3" y="3"/>
                  </a:cubicBezTo>
                  <a:cubicBezTo>
                    <a:pt x="5" y="1"/>
                    <a:pt x="9" y="0"/>
                    <a:pt x="11" y="2"/>
                  </a:cubicBezTo>
                  <a:cubicBezTo>
                    <a:pt x="20" y="8"/>
                    <a:pt x="11" y="12"/>
                    <a:pt x="5" y="11"/>
                  </a:cubicBezTo>
                  <a:close/>
                </a:path>
              </a:pathLst>
            </a:custGeom>
            <a:solidFill>
              <a:srgbClr val="483A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6" name="Freeform 55"/>
            <p:cNvSpPr/>
            <p:nvPr/>
          </p:nvSpPr>
          <p:spPr bwMode="auto">
            <a:xfrm>
              <a:off x="4540251" y="3008313"/>
              <a:ext cx="93663" cy="52388"/>
            </a:xfrm>
            <a:custGeom>
              <a:avLst/>
              <a:gdLst>
                <a:gd name="T0" fmla="*/ 20 w 25"/>
                <a:gd name="T1" fmla="*/ 8 h 14"/>
                <a:gd name="T2" fmla="*/ 10 w 25"/>
                <a:gd name="T3" fmla="*/ 13 h 14"/>
                <a:gd name="T4" fmla="*/ 2 w 25"/>
                <a:gd name="T5" fmla="*/ 0 h 14"/>
                <a:gd name="T6" fmla="*/ 20 w 25"/>
                <a:gd name="T7" fmla="*/ 2 h 14"/>
                <a:gd name="T8" fmla="*/ 20 w 25"/>
                <a:gd name="T9" fmla="*/ 8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14">
                  <a:moveTo>
                    <a:pt x="20" y="8"/>
                  </a:moveTo>
                  <a:cubicBezTo>
                    <a:pt x="17" y="11"/>
                    <a:pt x="14" y="13"/>
                    <a:pt x="10" y="13"/>
                  </a:cubicBezTo>
                  <a:cubicBezTo>
                    <a:pt x="0" y="14"/>
                    <a:pt x="3" y="0"/>
                    <a:pt x="2" y="0"/>
                  </a:cubicBezTo>
                  <a:cubicBezTo>
                    <a:pt x="6" y="1"/>
                    <a:pt x="17" y="0"/>
                    <a:pt x="20" y="2"/>
                  </a:cubicBezTo>
                  <a:cubicBezTo>
                    <a:pt x="25" y="5"/>
                    <a:pt x="22" y="6"/>
                    <a:pt x="20" y="8"/>
                  </a:cubicBezTo>
                  <a:close/>
                </a:path>
              </a:pathLst>
            </a:custGeom>
            <a:solidFill>
              <a:srgbClr val="B161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9" name="组合 8"/>
          <p:cNvGrpSpPr/>
          <p:nvPr userDrawn="1"/>
        </p:nvGrpSpPr>
        <p:grpSpPr>
          <a:xfrm>
            <a:off x="5153472" y="4620295"/>
            <a:ext cx="1885056" cy="2116464"/>
            <a:chOff x="8361967" y="4052006"/>
            <a:chExt cx="1885056" cy="2116464"/>
          </a:xfrm>
        </p:grpSpPr>
        <p:sp>
          <p:nvSpPr>
            <p:cNvPr id="10" name="Freeform 36"/>
            <p:cNvSpPr/>
            <p:nvPr/>
          </p:nvSpPr>
          <p:spPr bwMode="auto">
            <a:xfrm>
              <a:off x="9560601" y="5497649"/>
              <a:ext cx="218406" cy="551216"/>
            </a:xfrm>
            <a:custGeom>
              <a:avLst/>
              <a:gdLst>
                <a:gd name="T0" fmla="*/ 7 w 35"/>
                <a:gd name="T1" fmla="*/ 40 h 89"/>
                <a:gd name="T2" fmla="*/ 14 w 35"/>
                <a:gd name="T3" fmla="*/ 75 h 89"/>
                <a:gd name="T4" fmla="*/ 28 w 35"/>
                <a:gd name="T5" fmla="*/ 88 h 89"/>
                <a:gd name="T6" fmla="*/ 33 w 35"/>
                <a:gd name="T7" fmla="*/ 87 h 89"/>
                <a:gd name="T8" fmla="*/ 35 w 35"/>
                <a:gd name="T9" fmla="*/ 79 h 89"/>
                <a:gd name="T10" fmla="*/ 34 w 35"/>
                <a:gd name="T11" fmla="*/ 48 h 89"/>
                <a:gd name="T12" fmla="*/ 32 w 35"/>
                <a:gd name="T13" fmla="*/ 26 h 89"/>
                <a:gd name="T14" fmla="*/ 22 w 35"/>
                <a:gd name="T15" fmla="*/ 8 h 89"/>
                <a:gd name="T16" fmla="*/ 3 w 35"/>
                <a:gd name="T17" fmla="*/ 8 h 89"/>
                <a:gd name="T18" fmla="*/ 7 w 35"/>
                <a:gd name="T19" fmla="*/ 4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" h="89">
                  <a:moveTo>
                    <a:pt x="7" y="40"/>
                  </a:moveTo>
                  <a:cubicBezTo>
                    <a:pt x="8" y="52"/>
                    <a:pt x="10" y="64"/>
                    <a:pt x="14" y="75"/>
                  </a:cubicBezTo>
                  <a:cubicBezTo>
                    <a:pt x="17" y="81"/>
                    <a:pt x="21" y="87"/>
                    <a:pt x="28" y="88"/>
                  </a:cubicBezTo>
                  <a:cubicBezTo>
                    <a:pt x="30" y="89"/>
                    <a:pt x="32" y="88"/>
                    <a:pt x="33" y="87"/>
                  </a:cubicBezTo>
                  <a:cubicBezTo>
                    <a:pt x="35" y="85"/>
                    <a:pt x="35" y="82"/>
                    <a:pt x="35" y="79"/>
                  </a:cubicBezTo>
                  <a:cubicBezTo>
                    <a:pt x="35" y="69"/>
                    <a:pt x="35" y="58"/>
                    <a:pt x="34" y="48"/>
                  </a:cubicBezTo>
                  <a:cubicBezTo>
                    <a:pt x="34" y="40"/>
                    <a:pt x="34" y="33"/>
                    <a:pt x="32" y="26"/>
                  </a:cubicBezTo>
                  <a:cubicBezTo>
                    <a:pt x="31" y="19"/>
                    <a:pt x="27" y="12"/>
                    <a:pt x="22" y="8"/>
                  </a:cubicBezTo>
                  <a:cubicBezTo>
                    <a:pt x="17" y="4"/>
                    <a:pt x="6" y="0"/>
                    <a:pt x="3" y="8"/>
                  </a:cubicBezTo>
                  <a:cubicBezTo>
                    <a:pt x="0" y="14"/>
                    <a:pt x="6" y="33"/>
                    <a:pt x="7" y="40"/>
                  </a:cubicBezTo>
                  <a:close/>
                </a:path>
              </a:pathLst>
            </a:custGeom>
            <a:solidFill>
              <a:srgbClr val="D4D2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Freeform 37"/>
            <p:cNvSpPr/>
            <p:nvPr/>
          </p:nvSpPr>
          <p:spPr bwMode="auto">
            <a:xfrm>
              <a:off x="8738977" y="5118037"/>
              <a:ext cx="353610" cy="871026"/>
            </a:xfrm>
            <a:custGeom>
              <a:avLst/>
              <a:gdLst>
                <a:gd name="T0" fmla="*/ 1 w 57"/>
                <a:gd name="T1" fmla="*/ 119 h 140"/>
                <a:gd name="T2" fmla="*/ 8 w 57"/>
                <a:gd name="T3" fmla="*/ 139 h 140"/>
                <a:gd name="T4" fmla="*/ 23 w 57"/>
                <a:gd name="T5" fmla="*/ 127 h 140"/>
                <a:gd name="T6" fmla="*/ 54 w 57"/>
                <a:gd name="T7" fmla="*/ 21 h 140"/>
                <a:gd name="T8" fmla="*/ 34 w 57"/>
                <a:gd name="T9" fmla="*/ 14 h 140"/>
                <a:gd name="T10" fmla="*/ 27 w 57"/>
                <a:gd name="T11" fmla="*/ 38 h 140"/>
                <a:gd name="T12" fmla="*/ 17 w 57"/>
                <a:gd name="T13" fmla="*/ 63 h 140"/>
                <a:gd name="T14" fmla="*/ 1 w 57"/>
                <a:gd name="T15" fmla="*/ 119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" h="140">
                  <a:moveTo>
                    <a:pt x="1" y="119"/>
                  </a:moveTo>
                  <a:cubicBezTo>
                    <a:pt x="0" y="127"/>
                    <a:pt x="1" y="137"/>
                    <a:pt x="8" y="139"/>
                  </a:cubicBezTo>
                  <a:cubicBezTo>
                    <a:pt x="15" y="140"/>
                    <a:pt x="20" y="133"/>
                    <a:pt x="23" y="127"/>
                  </a:cubicBezTo>
                  <a:cubicBezTo>
                    <a:pt x="38" y="96"/>
                    <a:pt x="57" y="57"/>
                    <a:pt x="54" y="21"/>
                  </a:cubicBezTo>
                  <a:cubicBezTo>
                    <a:pt x="53" y="8"/>
                    <a:pt x="41" y="0"/>
                    <a:pt x="34" y="14"/>
                  </a:cubicBezTo>
                  <a:cubicBezTo>
                    <a:pt x="30" y="20"/>
                    <a:pt x="29" y="30"/>
                    <a:pt x="27" y="38"/>
                  </a:cubicBezTo>
                  <a:cubicBezTo>
                    <a:pt x="24" y="46"/>
                    <a:pt x="21" y="54"/>
                    <a:pt x="17" y="63"/>
                  </a:cubicBezTo>
                  <a:cubicBezTo>
                    <a:pt x="10" y="81"/>
                    <a:pt x="3" y="100"/>
                    <a:pt x="1" y="119"/>
                  </a:cubicBezTo>
                  <a:close/>
                </a:path>
              </a:pathLst>
            </a:custGeom>
            <a:solidFill>
              <a:srgbClr val="D4D2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" name="Freeform 38"/>
            <p:cNvSpPr/>
            <p:nvPr/>
          </p:nvSpPr>
          <p:spPr bwMode="auto">
            <a:xfrm>
              <a:off x="8806579" y="4052006"/>
              <a:ext cx="192406" cy="254807"/>
            </a:xfrm>
            <a:custGeom>
              <a:avLst/>
              <a:gdLst>
                <a:gd name="T0" fmla="*/ 14 w 31"/>
                <a:gd name="T1" fmla="*/ 38 h 41"/>
                <a:gd name="T2" fmla="*/ 9 w 31"/>
                <a:gd name="T3" fmla="*/ 35 h 41"/>
                <a:gd name="T4" fmla="*/ 4 w 31"/>
                <a:gd name="T5" fmla="*/ 33 h 41"/>
                <a:gd name="T6" fmla="*/ 8 w 31"/>
                <a:gd name="T7" fmla="*/ 20 h 41"/>
                <a:gd name="T8" fmla="*/ 18 w 31"/>
                <a:gd name="T9" fmla="*/ 6 h 41"/>
                <a:gd name="T10" fmla="*/ 24 w 31"/>
                <a:gd name="T11" fmla="*/ 1 h 41"/>
                <a:gd name="T12" fmla="*/ 30 w 31"/>
                <a:gd name="T13" fmla="*/ 2 h 41"/>
                <a:gd name="T14" fmla="*/ 30 w 31"/>
                <a:gd name="T15" fmla="*/ 8 h 41"/>
                <a:gd name="T16" fmla="*/ 25 w 31"/>
                <a:gd name="T17" fmla="*/ 34 h 41"/>
                <a:gd name="T18" fmla="*/ 24 w 31"/>
                <a:gd name="T19" fmla="*/ 38 h 41"/>
                <a:gd name="T20" fmla="*/ 14 w 31"/>
                <a:gd name="T21" fmla="*/ 38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" h="41">
                  <a:moveTo>
                    <a:pt x="14" y="38"/>
                  </a:moveTo>
                  <a:cubicBezTo>
                    <a:pt x="12" y="37"/>
                    <a:pt x="11" y="36"/>
                    <a:pt x="9" y="35"/>
                  </a:cubicBezTo>
                  <a:cubicBezTo>
                    <a:pt x="7" y="35"/>
                    <a:pt x="5" y="34"/>
                    <a:pt x="4" y="33"/>
                  </a:cubicBezTo>
                  <a:cubicBezTo>
                    <a:pt x="0" y="27"/>
                    <a:pt x="5" y="24"/>
                    <a:pt x="8" y="20"/>
                  </a:cubicBezTo>
                  <a:cubicBezTo>
                    <a:pt x="11" y="15"/>
                    <a:pt x="15" y="10"/>
                    <a:pt x="18" y="6"/>
                  </a:cubicBezTo>
                  <a:cubicBezTo>
                    <a:pt x="20" y="4"/>
                    <a:pt x="21" y="2"/>
                    <a:pt x="24" y="1"/>
                  </a:cubicBezTo>
                  <a:cubicBezTo>
                    <a:pt x="26" y="0"/>
                    <a:pt x="29" y="0"/>
                    <a:pt x="30" y="2"/>
                  </a:cubicBezTo>
                  <a:cubicBezTo>
                    <a:pt x="31" y="4"/>
                    <a:pt x="31" y="6"/>
                    <a:pt x="30" y="8"/>
                  </a:cubicBezTo>
                  <a:cubicBezTo>
                    <a:pt x="29" y="16"/>
                    <a:pt x="27" y="25"/>
                    <a:pt x="25" y="34"/>
                  </a:cubicBezTo>
                  <a:cubicBezTo>
                    <a:pt x="25" y="36"/>
                    <a:pt x="25" y="37"/>
                    <a:pt x="24" y="38"/>
                  </a:cubicBezTo>
                  <a:cubicBezTo>
                    <a:pt x="22" y="41"/>
                    <a:pt x="17" y="40"/>
                    <a:pt x="14" y="38"/>
                  </a:cubicBezTo>
                  <a:close/>
                </a:path>
              </a:pathLst>
            </a:custGeom>
            <a:solidFill>
              <a:srgbClr val="D4D2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" name="Freeform 39"/>
            <p:cNvSpPr/>
            <p:nvPr/>
          </p:nvSpPr>
          <p:spPr bwMode="auto">
            <a:xfrm>
              <a:off x="8783179" y="4093607"/>
              <a:ext cx="85803" cy="132605"/>
            </a:xfrm>
            <a:custGeom>
              <a:avLst/>
              <a:gdLst>
                <a:gd name="T0" fmla="*/ 3 w 14"/>
                <a:gd name="T1" fmla="*/ 3 h 21"/>
                <a:gd name="T2" fmla="*/ 4 w 14"/>
                <a:gd name="T3" fmla="*/ 2 h 21"/>
                <a:gd name="T4" fmla="*/ 6 w 14"/>
                <a:gd name="T5" fmla="*/ 0 h 21"/>
                <a:gd name="T6" fmla="*/ 9 w 14"/>
                <a:gd name="T7" fmla="*/ 3 h 21"/>
                <a:gd name="T8" fmla="*/ 13 w 14"/>
                <a:gd name="T9" fmla="*/ 15 h 21"/>
                <a:gd name="T10" fmla="*/ 14 w 14"/>
                <a:gd name="T11" fmla="*/ 17 h 21"/>
                <a:gd name="T12" fmla="*/ 10 w 14"/>
                <a:gd name="T13" fmla="*/ 20 h 21"/>
                <a:gd name="T14" fmla="*/ 0 w 14"/>
                <a:gd name="T15" fmla="*/ 18 h 21"/>
                <a:gd name="T16" fmla="*/ 0 w 14"/>
                <a:gd name="T17" fmla="*/ 16 h 21"/>
                <a:gd name="T18" fmla="*/ 1 w 14"/>
                <a:gd name="T19" fmla="*/ 10 h 21"/>
                <a:gd name="T20" fmla="*/ 3 w 14"/>
                <a:gd name="T21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" h="21">
                  <a:moveTo>
                    <a:pt x="3" y="3"/>
                  </a:moveTo>
                  <a:cubicBezTo>
                    <a:pt x="3" y="2"/>
                    <a:pt x="4" y="2"/>
                    <a:pt x="4" y="2"/>
                  </a:cubicBezTo>
                  <a:cubicBezTo>
                    <a:pt x="4" y="1"/>
                    <a:pt x="5" y="0"/>
                    <a:pt x="6" y="0"/>
                  </a:cubicBezTo>
                  <a:cubicBezTo>
                    <a:pt x="7" y="0"/>
                    <a:pt x="8" y="2"/>
                    <a:pt x="9" y="3"/>
                  </a:cubicBezTo>
                  <a:cubicBezTo>
                    <a:pt x="11" y="7"/>
                    <a:pt x="12" y="11"/>
                    <a:pt x="13" y="15"/>
                  </a:cubicBezTo>
                  <a:cubicBezTo>
                    <a:pt x="13" y="16"/>
                    <a:pt x="14" y="16"/>
                    <a:pt x="14" y="17"/>
                  </a:cubicBezTo>
                  <a:cubicBezTo>
                    <a:pt x="13" y="18"/>
                    <a:pt x="12" y="20"/>
                    <a:pt x="10" y="20"/>
                  </a:cubicBezTo>
                  <a:cubicBezTo>
                    <a:pt x="8" y="21"/>
                    <a:pt x="1" y="21"/>
                    <a:pt x="0" y="18"/>
                  </a:cubicBezTo>
                  <a:cubicBezTo>
                    <a:pt x="0" y="17"/>
                    <a:pt x="0" y="16"/>
                    <a:pt x="0" y="16"/>
                  </a:cubicBezTo>
                  <a:cubicBezTo>
                    <a:pt x="0" y="14"/>
                    <a:pt x="1" y="12"/>
                    <a:pt x="1" y="10"/>
                  </a:cubicBezTo>
                  <a:cubicBezTo>
                    <a:pt x="1" y="7"/>
                    <a:pt x="1" y="5"/>
                    <a:pt x="3" y="3"/>
                  </a:cubicBezTo>
                  <a:close/>
                </a:path>
              </a:pathLst>
            </a:custGeom>
            <a:solidFill>
              <a:srgbClr val="7C7C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40"/>
            <p:cNvSpPr/>
            <p:nvPr/>
          </p:nvSpPr>
          <p:spPr bwMode="auto">
            <a:xfrm>
              <a:off x="8361967" y="4132609"/>
              <a:ext cx="1799253" cy="2035861"/>
            </a:xfrm>
            <a:custGeom>
              <a:avLst/>
              <a:gdLst>
                <a:gd name="T0" fmla="*/ 27 w 291"/>
                <a:gd name="T1" fmla="*/ 38 h 328"/>
                <a:gd name="T2" fmla="*/ 24 w 291"/>
                <a:gd name="T3" fmla="*/ 100 h 328"/>
                <a:gd name="T4" fmla="*/ 52 w 291"/>
                <a:gd name="T5" fmla="*/ 108 h 328"/>
                <a:gd name="T6" fmla="*/ 77 w 291"/>
                <a:gd name="T7" fmla="*/ 115 h 328"/>
                <a:gd name="T8" fmla="*/ 91 w 291"/>
                <a:gd name="T9" fmla="*/ 159 h 328"/>
                <a:gd name="T10" fmla="*/ 79 w 291"/>
                <a:gd name="T11" fmla="*/ 302 h 328"/>
                <a:gd name="T12" fmla="*/ 82 w 291"/>
                <a:gd name="T13" fmla="*/ 319 h 328"/>
                <a:gd name="T14" fmla="*/ 97 w 291"/>
                <a:gd name="T15" fmla="*/ 325 h 328"/>
                <a:gd name="T16" fmla="*/ 103 w 291"/>
                <a:gd name="T17" fmla="*/ 311 h 328"/>
                <a:gd name="T18" fmla="*/ 110 w 291"/>
                <a:gd name="T19" fmla="*/ 274 h 328"/>
                <a:gd name="T20" fmla="*/ 128 w 291"/>
                <a:gd name="T21" fmla="*/ 240 h 328"/>
                <a:gd name="T22" fmla="*/ 154 w 291"/>
                <a:gd name="T23" fmla="*/ 242 h 328"/>
                <a:gd name="T24" fmla="*/ 225 w 291"/>
                <a:gd name="T25" fmla="*/ 248 h 328"/>
                <a:gd name="T26" fmla="*/ 232 w 291"/>
                <a:gd name="T27" fmla="*/ 249 h 328"/>
                <a:gd name="T28" fmla="*/ 236 w 291"/>
                <a:gd name="T29" fmla="*/ 256 h 328"/>
                <a:gd name="T30" fmla="*/ 244 w 291"/>
                <a:gd name="T31" fmla="*/ 301 h 328"/>
                <a:gd name="T32" fmla="*/ 264 w 291"/>
                <a:gd name="T33" fmla="*/ 327 h 328"/>
                <a:gd name="T34" fmla="*/ 278 w 291"/>
                <a:gd name="T35" fmla="*/ 305 h 328"/>
                <a:gd name="T36" fmla="*/ 271 w 291"/>
                <a:gd name="T37" fmla="*/ 277 h 328"/>
                <a:gd name="T38" fmla="*/ 282 w 291"/>
                <a:gd name="T39" fmla="*/ 209 h 328"/>
                <a:gd name="T40" fmla="*/ 275 w 291"/>
                <a:gd name="T41" fmla="*/ 144 h 328"/>
                <a:gd name="T42" fmla="*/ 233 w 291"/>
                <a:gd name="T43" fmla="*/ 129 h 328"/>
                <a:gd name="T44" fmla="*/ 172 w 291"/>
                <a:gd name="T45" fmla="*/ 123 h 328"/>
                <a:gd name="T46" fmla="*/ 143 w 291"/>
                <a:gd name="T47" fmla="*/ 117 h 328"/>
                <a:gd name="T48" fmla="*/ 120 w 291"/>
                <a:gd name="T49" fmla="*/ 38 h 328"/>
                <a:gd name="T50" fmla="*/ 50 w 291"/>
                <a:gd name="T51" fmla="*/ 17 h 328"/>
                <a:gd name="T52" fmla="*/ 27 w 291"/>
                <a:gd name="T53" fmla="*/ 3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91" h="328">
                  <a:moveTo>
                    <a:pt x="27" y="38"/>
                  </a:moveTo>
                  <a:cubicBezTo>
                    <a:pt x="11" y="58"/>
                    <a:pt x="0" y="85"/>
                    <a:pt x="24" y="100"/>
                  </a:cubicBezTo>
                  <a:cubicBezTo>
                    <a:pt x="33" y="105"/>
                    <a:pt x="42" y="107"/>
                    <a:pt x="52" y="108"/>
                  </a:cubicBezTo>
                  <a:cubicBezTo>
                    <a:pt x="61" y="109"/>
                    <a:pt x="70" y="110"/>
                    <a:pt x="77" y="115"/>
                  </a:cubicBezTo>
                  <a:cubicBezTo>
                    <a:pt x="89" y="124"/>
                    <a:pt x="91" y="143"/>
                    <a:pt x="91" y="159"/>
                  </a:cubicBezTo>
                  <a:cubicBezTo>
                    <a:pt x="90" y="207"/>
                    <a:pt x="77" y="254"/>
                    <a:pt x="79" y="302"/>
                  </a:cubicBezTo>
                  <a:cubicBezTo>
                    <a:pt x="79" y="308"/>
                    <a:pt x="79" y="315"/>
                    <a:pt x="82" y="319"/>
                  </a:cubicBezTo>
                  <a:cubicBezTo>
                    <a:pt x="85" y="324"/>
                    <a:pt x="92" y="328"/>
                    <a:pt x="97" y="325"/>
                  </a:cubicBezTo>
                  <a:cubicBezTo>
                    <a:pt x="101" y="322"/>
                    <a:pt x="103" y="316"/>
                    <a:pt x="103" y="311"/>
                  </a:cubicBezTo>
                  <a:cubicBezTo>
                    <a:pt x="106" y="298"/>
                    <a:pt x="108" y="286"/>
                    <a:pt x="110" y="274"/>
                  </a:cubicBezTo>
                  <a:cubicBezTo>
                    <a:pt x="112" y="260"/>
                    <a:pt x="116" y="245"/>
                    <a:pt x="128" y="240"/>
                  </a:cubicBezTo>
                  <a:cubicBezTo>
                    <a:pt x="136" y="236"/>
                    <a:pt x="145" y="240"/>
                    <a:pt x="154" y="242"/>
                  </a:cubicBezTo>
                  <a:cubicBezTo>
                    <a:pt x="177" y="249"/>
                    <a:pt x="201" y="251"/>
                    <a:pt x="225" y="248"/>
                  </a:cubicBezTo>
                  <a:cubicBezTo>
                    <a:pt x="227" y="248"/>
                    <a:pt x="230" y="247"/>
                    <a:pt x="232" y="249"/>
                  </a:cubicBezTo>
                  <a:cubicBezTo>
                    <a:pt x="234" y="251"/>
                    <a:pt x="235" y="253"/>
                    <a:pt x="236" y="256"/>
                  </a:cubicBezTo>
                  <a:cubicBezTo>
                    <a:pt x="238" y="271"/>
                    <a:pt x="241" y="286"/>
                    <a:pt x="244" y="301"/>
                  </a:cubicBezTo>
                  <a:cubicBezTo>
                    <a:pt x="247" y="313"/>
                    <a:pt x="252" y="328"/>
                    <a:pt x="264" y="327"/>
                  </a:cubicBezTo>
                  <a:cubicBezTo>
                    <a:pt x="273" y="327"/>
                    <a:pt x="279" y="315"/>
                    <a:pt x="278" y="305"/>
                  </a:cubicBezTo>
                  <a:cubicBezTo>
                    <a:pt x="278" y="296"/>
                    <a:pt x="273" y="286"/>
                    <a:pt x="271" y="277"/>
                  </a:cubicBezTo>
                  <a:cubicBezTo>
                    <a:pt x="267" y="254"/>
                    <a:pt x="276" y="231"/>
                    <a:pt x="282" y="209"/>
                  </a:cubicBezTo>
                  <a:cubicBezTo>
                    <a:pt x="289" y="187"/>
                    <a:pt x="291" y="160"/>
                    <a:pt x="275" y="144"/>
                  </a:cubicBezTo>
                  <a:cubicBezTo>
                    <a:pt x="264" y="132"/>
                    <a:pt x="248" y="130"/>
                    <a:pt x="233" y="129"/>
                  </a:cubicBezTo>
                  <a:cubicBezTo>
                    <a:pt x="213" y="127"/>
                    <a:pt x="192" y="125"/>
                    <a:pt x="172" y="123"/>
                  </a:cubicBezTo>
                  <a:cubicBezTo>
                    <a:pt x="163" y="122"/>
                    <a:pt x="153" y="121"/>
                    <a:pt x="143" y="117"/>
                  </a:cubicBezTo>
                  <a:cubicBezTo>
                    <a:pt x="111" y="103"/>
                    <a:pt x="129" y="67"/>
                    <a:pt x="120" y="38"/>
                  </a:cubicBezTo>
                  <a:cubicBezTo>
                    <a:pt x="109" y="3"/>
                    <a:pt x="77" y="0"/>
                    <a:pt x="50" y="17"/>
                  </a:cubicBezTo>
                  <a:cubicBezTo>
                    <a:pt x="43" y="22"/>
                    <a:pt x="35" y="29"/>
                    <a:pt x="27" y="38"/>
                  </a:cubicBezTo>
                  <a:close/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41"/>
            <p:cNvSpPr/>
            <p:nvPr/>
          </p:nvSpPr>
          <p:spPr bwMode="auto">
            <a:xfrm>
              <a:off x="8957383" y="4187210"/>
              <a:ext cx="226207" cy="210607"/>
            </a:xfrm>
            <a:custGeom>
              <a:avLst/>
              <a:gdLst>
                <a:gd name="T0" fmla="*/ 7 w 37"/>
                <a:gd name="T1" fmla="*/ 27 h 34"/>
                <a:gd name="T2" fmla="*/ 3 w 37"/>
                <a:gd name="T3" fmla="*/ 22 h 34"/>
                <a:gd name="T4" fmla="*/ 0 w 37"/>
                <a:gd name="T5" fmla="*/ 17 h 34"/>
                <a:gd name="T6" fmla="*/ 10 w 37"/>
                <a:gd name="T7" fmla="*/ 8 h 34"/>
                <a:gd name="T8" fmla="*/ 25 w 37"/>
                <a:gd name="T9" fmla="*/ 2 h 34"/>
                <a:gd name="T10" fmla="*/ 33 w 37"/>
                <a:gd name="T11" fmla="*/ 0 h 34"/>
                <a:gd name="T12" fmla="*/ 37 w 37"/>
                <a:gd name="T13" fmla="*/ 5 h 34"/>
                <a:gd name="T14" fmla="*/ 35 w 37"/>
                <a:gd name="T15" fmla="*/ 10 h 34"/>
                <a:gd name="T16" fmla="*/ 18 w 37"/>
                <a:gd name="T17" fmla="*/ 30 h 34"/>
                <a:gd name="T18" fmla="*/ 15 w 37"/>
                <a:gd name="T19" fmla="*/ 33 h 34"/>
                <a:gd name="T20" fmla="*/ 7 w 37"/>
                <a:gd name="T21" fmla="*/ 27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" h="34">
                  <a:moveTo>
                    <a:pt x="7" y="27"/>
                  </a:moveTo>
                  <a:cubicBezTo>
                    <a:pt x="6" y="25"/>
                    <a:pt x="5" y="24"/>
                    <a:pt x="3" y="22"/>
                  </a:cubicBezTo>
                  <a:cubicBezTo>
                    <a:pt x="2" y="20"/>
                    <a:pt x="1" y="19"/>
                    <a:pt x="0" y="17"/>
                  </a:cubicBezTo>
                  <a:cubicBezTo>
                    <a:pt x="0" y="10"/>
                    <a:pt x="5" y="9"/>
                    <a:pt x="10" y="8"/>
                  </a:cubicBezTo>
                  <a:cubicBezTo>
                    <a:pt x="15" y="6"/>
                    <a:pt x="20" y="4"/>
                    <a:pt x="25" y="2"/>
                  </a:cubicBezTo>
                  <a:cubicBezTo>
                    <a:pt x="28" y="1"/>
                    <a:pt x="30" y="0"/>
                    <a:pt x="33" y="0"/>
                  </a:cubicBezTo>
                  <a:cubicBezTo>
                    <a:pt x="35" y="0"/>
                    <a:pt x="37" y="3"/>
                    <a:pt x="37" y="5"/>
                  </a:cubicBezTo>
                  <a:cubicBezTo>
                    <a:pt x="37" y="7"/>
                    <a:pt x="36" y="8"/>
                    <a:pt x="35" y="10"/>
                  </a:cubicBezTo>
                  <a:cubicBezTo>
                    <a:pt x="29" y="17"/>
                    <a:pt x="24" y="23"/>
                    <a:pt x="18" y="30"/>
                  </a:cubicBezTo>
                  <a:cubicBezTo>
                    <a:pt x="17" y="31"/>
                    <a:pt x="16" y="32"/>
                    <a:pt x="15" y="33"/>
                  </a:cubicBezTo>
                  <a:cubicBezTo>
                    <a:pt x="12" y="34"/>
                    <a:pt x="8" y="31"/>
                    <a:pt x="7" y="27"/>
                  </a:cubicBezTo>
                  <a:close/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" name="Freeform 42"/>
            <p:cNvSpPr/>
            <p:nvPr/>
          </p:nvSpPr>
          <p:spPr bwMode="auto">
            <a:xfrm>
              <a:off x="8881982" y="4132609"/>
              <a:ext cx="85803" cy="130004"/>
            </a:xfrm>
            <a:custGeom>
              <a:avLst/>
              <a:gdLst>
                <a:gd name="T0" fmla="*/ 8 w 14"/>
                <a:gd name="T1" fmla="*/ 2 h 21"/>
                <a:gd name="T2" fmla="*/ 9 w 14"/>
                <a:gd name="T3" fmla="*/ 1 h 21"/>
                <a:gd name="T4" fmla="*/ 11 w 14"/>
                <a:gd name="T5" fmla="*/ 0 h 21"/>
                <a:gd name="T6" fmla="*/ 13 w 14"/>
                <a:gd name="T7" fmla="*/ 4 h 21"/>
                <a:gd name="T8" fmla="*/ 14 w 14"/>
                <a:gd name="T9" fmla="*/ 17 h 21"/>
                <a:gd name="T10" fmla="*/ 14 w 14"/>
                <a:gd name="T11" fmla="*/ 18 h 21"/>
                <a:gd name="T12" fmla="*/ 10 w 14"/>
                <a:gd name="T13" fmla="*/ 21 h 21"/>
                <a:gd name="T14" fmla="*/ 1 w 14"/>
                <a:gd name="T15" fmla="*/ 15 h 21"/>
                <a:gd name="T16" fmla="*/ 1 w 14"/>
                <a:gd name="T17" fmla="*/ 13 h 21"/>
                <a:gd name="T18" fmla="*/ 4 w 14"/>
                <a:gd name="T19" fmla="*/ 8 h 21"/>
                <a:gd name="T20" fmla="*/ 8 w 14"/>
                <a:gd name="T21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" h="21">
                  <a:moveTo>
                    <a:pt x="8" y="2"/>
                  </a:moveTo>
                  <a:cubicBezTo>
                    <a:pt x="8" y="2"/>
                    <a:pt x="8" y="1"/>
                    <a:pt x="9" y="1"/>
                  </a:cubicBezTo>
                  <a:cubicBezTo>
                    <a:pt x="10" y="1"/>
                    <a:pt x="10" y="0"/>
                    <a:pt x="11" y="0"/>
                  </a:cubicBezTo>
                  <a:cubicBezTo>
                    <a:pt x="12" y="1"/>
                    <a:pt x="13" y="2"/>
                    <a:pt x="13" y="4"/>
                  </a:cubicBezTo>
                  <a:cubicBezTo>
                    <a:pt x="14" y="8"/>
                    <a:pt x="14" y="12"/>
                    <a:pt x="14" y="17"/>
                  </a:cubicBezTo>
                  <a:cubicBezTo>
                    <a:pt x="14" y="17"/>
                    <a:pt x="14" y="18"/>
                    <a:pt x="14" y="18"/>
                  </a:cubicBezTo>
                  <a:cubicBezTo>
                    <a:pt x="13" y="20"/>
                    <a:pt x="12" y="21"/>
                    <a:pt x="10" y="21"/>
                  </a:cubicBezTo>
                  <a:cubicBezTo>
                    <a:pt x="8" y="21"/>
                    <a:pt x="0" y="19"/>
                    <a:pt x="1" y="15"/>
                  </a:cubicBezTo>
                  <a:cubicBezTo>
                    <a:pt x="1" y="15"/>
                    <a:pt x="1" y="14"/>
                    <a:pt x="1" y="13"/>
                  </a:cubicBezTo>
                  <a:cubicBezTo>
                    <a:pt x="2" y="12"/>
                    <a:pt x="3" y="10"/>
                    <a:pt x="4" y="8"/>
                  </a:cubicBezTo>
                  <a:cubicBezTo>
                    <a:pt x="5" y="5"/>
                    <a:pt x="6" y="3"/>
                    <a:pt x="8" y="2"/>
                  </a:cubicBezTo>
                  <a:close/>
                </a:path>
              </a:pathLst>
            </a:custGeom>
            <a:solidFill>
              <a:srgbClr val="A0A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Freeform 43"/>
            <p:cNvSpPr/>
            <p:nvPr/>
          </p:nvSpPr>
          <p:spPr bwMode="auto">
            <a:xfrm>
              <a:off x="10026016" y="4933433"/>
              <a:ext cx="221007" cy="234007"/>
            </a:xfrm>
            <a:custGeom>
              <a:avLst/>
              <a:gdLst>
                <a:gd name="T0" fmla="*/ 23 w 36"/>
                <a:gd name="T1" fmla="*/ 6 h 38"/>
                <a:gd name="T2" fmla="*/ 32 w 36"/>
                <a:gd name="T3" fmla="*/ 16 h 38"/>
                <a:gd name="T4" fmla="*/ 33 w 36"/>
                <a:gd name="T5" fmla="*/ 31 h 38"/>
                <a:gd name="T6" fmla="*/ 25 w 36"/>
                <a:gd name="T7" fmla="*/ 37 h 38"/>
                <a:gd name="T8" fmla="*/ 0 w 36"/>
                <a:gd name="T9" fmla="*/ 19 h 38"/>
                <a:gd name="T10" fmla="*/ 23 w 36"/>
                <a:gd name="T11" fmla="*/ 6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" h="38">
                  <a:moveTo>
                    <a:pt x="23" y="6"/>
                  </a:moveTo>
                  <a:cubicBezTo>
                    <a:pt x="27" y="8"/>
                    <a:pt x="30" y="12"/>
                    <a:pt x="32" y="16"/>
                  </a:cubicBezTo>
                  <a:cubicBezTo>
                    <a:pt x="34" y="20"/>
                    <a:pt x="36" y="27"/>
                    <a:pt x="33" y="31"/>
                  </a:cubicBezTo>
                  <a:cubicBezTo>
                    <a:pt x="31" y="34"/>
                    <a:pt x="28" y="36"/>
                    <a:pt x="25" y="37"/>
                  </a:cubicBezTo>
                  <a:cubicBezTo>
                    <a:pt x="15" y="38"/>
                    <a:pt x="0" y="31"/>
                    <a:pt x="0" y="19"/>
                  </a:cubicBezTo>
                  <a:cubicBezTo>
                    <a:pt x="1" y="7"/>
                    <a:pt x="14" y="0"/>
                    <a:pt x="23" y="6"/>
                  </a:cubicBezTo>
                  <a:close/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44"/>
            <p:cNvSpPr/>
            <p:nvPr/>
          </p:nvSpPr>
          <p:spPr bwMode="auto">
            <a:xfrm>
              <a:off x="8671375" y="4348415"/>
              <a:ext cx="124804" cy="75403"/>
            </a:xfrm>
            <a:custGeom>
              <a:avLst/>
              <a:gdLst>
                <a:gd name="T0" fmla="*/ 15 w 20"/>
                <a:gd name="T1" fmla="*/ 11 h 12"/>
                <a:gd name="T2" fmla="*/ 17 w 20"/>
                <a:gd name="T3" fmla="*/ 3 h 12"/>
                <a:gd name="T4" fmla="*/ 9 w 20"/>
                <a:gd name="T5" fmla="*/ 2 h 12"/>
                <a:gd name="T6" fmla="*/ 15 w 20"/>
                <a:gd name="T7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2">
                  <a:moveTo>
                    <a:pt x="15" y="11"/>
                  </a:moveTo>
                  <a:cubicBezTo>
                    <a:pt x="18" y="10"/>
                    <a:pt x="20" y="8"/>
                    <a:pt x="17" y="3"/>
                  </a:cubicBezTo>
                  <a:cubicBezTo>
                    <a:pt x="15" y="1"/>
                    <a:pt x="12" y="0"/>
                    <a:pt x="9" y="2"/>
                  </a:cubicBezTo>
                  <a:cubicBezTo>
                    <a:pt x="0" y="7"/>
                    <a:pt x="9" y="12"/>
                    <a:pt x="15" y="11"/>
                  </a:cubicBezTo>
                  <a:close/>
                </a:path>
              </a:pathLst>
            </a:custGeom>
            <a:solidFill>
              <a:srgbClr val="483A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45"/>
            <p:cNvSpPr/>
            <p:nvPr/>
          </p:nvSpPr>
          <p:spPr bwMode="auto">
            <a:xfrm>
              <a:off x="8491971" y="4629223"/>
              <a:ext cx="156005" cy="85803"/>
            </a:xfrm>
            <a:custGeom>
              <a:avLst/>
              <a:gdLst>
                <a:gd name="T0" fmla="*/ 5 w 25"/>
                <a:gd name="T1" fmla="*/ 8 h 14"/>
                <a:gd name="T2" fmla="*/ 15 w 25"/>
                <a:gd name="T3" fmla="*/ 14 h 14"/>
                <a:gd name="T4" fmla="*/ 23 w 25"/>
                <a:gd name="T5" fmla="*/ 1 h 14"/>
                <a:gd name="T6" fmla="*/ 5 w 25"/>
                <a:gd name="T7" fmla="*/ 2 h 14"/>
                <a:gd name="T8" fmla="*/ 5 w 25"/>
                <a:gd name="T9" fmla="*/ 8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14">
                  <a:moveTo>
                    <a:pt x="5" y="8"/>
                  </a:moveTo>
                  <a:cubicBezTo>
                    <a:pt x="8" y="11"/>
                    <a:pt x="11" y="13"/>
                    <a:pt x="15" y="14"/>
                  </a:cubicBezTo>
                  <a:cubicBezTo>
                    <a:pt x="25" y="14"/>
                    <a:pt x="23" y="1"/>
                    <a:pt x="23" y="1"/>
                  </a:cubicBezTo>
                  <a:cubicBezTo>
                    <a:pt x="19" y="2"/>
                    <a:pt x="8" y="0"/>
                    <a:pt x="5" y="2"/>
                  </a:cubicBezTo>
                  <a:cubicBezTo>
                    <a:pt x="0" y="5"/>
                    <a:pt x="3" y="6"/>
                    <a:pt x="5" y="8"/>
                  </a:cubicBezTo>
                  <a:close/>
                </a:path>
              </a:pathLst>
            </a:custGeom>
            <a:solidFill>
              <a:srgbClr val="B161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reeform 31"/>
          <p:cNvSpPr/>
          <p:nvPr userDrawn="1"/>
        </p:nvSpPr>
        <p:spPr bwMode="auto">
          <a:xfrm>
            <a:off x="1958305" y="6509079"/>
            <a:ext cx="1032231" cy="577217"/>
          </a:xfrm>
          <a:custGeom>
            <a:avLst/>
            <a:gdLst>
              <a:gd name="T0" fmla="*/ 57 w 167"/>
              <a:gd name="T1" fmla="*/ 2 h 93"/>
              <a:gd name="T2" fmla="*/ 42 w 167"/>
              <a:gd name="T3" fmla="*/ 4 h 93"/>
              <a:gd name="T4" fmla="*/ 43 w 167"/>
              <a:gd name="T5" fmla="*/ 19 h 93"/>
              <a:gd name="T6" fmla="*/ 57 w 167"/>
              <a:gd name="T7" fmla="*/ 28 h 93"/>
              <a:gd name="T8" fmla="*/ 26 w 167"/>
              <a:gd name="T9" fmla="*/ 33 h 93"/>
              <a:gd name="T10" fmla="*/ 2 w 167"/>
              <a:gd name="T11" fmla="*/ 52 h 93"/>
              <a:gd name="T12" fmla="*/ 1 w 167"/>
              <a:gd name="T13" fmla="*/ 58 h 93"/>
              <a:gd name="T14" fmla="*/ 5 w 167"/>
              <a:gd name="T15" fmla="*/ 60 h 93"/>
              <a:gd name="T16" fmla="*/ 50 w 167"/>
              <a:gd name="T17" fmla="*/ 52 h 93"/>
              <a:gd name="T18" fmla="*/ 27 w 167"/>
              <a:gd name="T19" fmla="*/ 84 h 93"/>
              <a:gd name="T20" fmla="*/ 27 w 167"/>
              <a:gd name="T21" fmla="*/ 88 h 93"/>
              <a:gd name="T22" fmla="*/ 35 w 167"/>
              <a:gd name="T23" fmla="*/ 92 h 93"/>
              <a:gd name="T24" fmla="*/ 44 w 167"/>
              <a:gd name="T25" fmla="*/ 89 h 93"/>
              <a:gd name="T26" fmla="*/ 76 w 167"/>
              <a:gd name="T27" fmla="*/ 67 h 93"/>
              <a:gd name="T28" fmla="*/ 80 w 167"/>
              <a:gd name="T29" fmla="*/ 66 h 93"/>
              <a:gd name="T30" fmla="*/ 83 w 167"/>
              <a:gd name="T31" fmla="*/ 67 h 93"/>
              <a:gd name="T32" fmla="*/ 123 w 167"/>
              <a:gd name="T33" fmla="*/ 89 h 93"/>
              <a:gd name="T34" fmla="*/ 130 w 167"/>
              <a:gd name="T35" fmla="*/ 84 h 93"/>
              <a:gd name="T36" fmla="*/ 125 w 167"/>
              <a:gd name="T37" fmla="*/ 65 h 93"/>
              <a:gd name="T38" fmla="*/ 110 w 167"/>
              <a:gd name="T39" fmla="*/ 52 h 93"/>
              <a:gd name="T40" fmla="*/ 149 w 167"/>
              <a:gd name="T41" fmla="*/ 61 h 93"/>
              <a:gd name="T42" fmla="*/ 163 w 167"/>
              <a:gd name="T43" fmla="*/ 63 h 93"/>
              <a:gd name="T44" fmla="*/ 165 w 167"/>
              <a:gd name="T45" fmla="*/ 51 h 93"/>
              <a:gd name="T46" fmla="*/ 157 w 167"/>
              <a:gd name="T47" fmla="*/ 43 h 93"/>
              <a:gd name="T48" fmla="*/ 120 w 167"/>
              <a:gd name="T49" fmla="*/ 29 h 93"/>
              <a:gd name="T50" fmla="*/ 122 w 167"/>
              <a:gd name="T51" fmla="*/ 16 h 93"/>
              <a:gd name="T52" fmla="*/ 129 w 167"/>
              <a:gd name="T53" fmla="*/ 7 h 93"/>
              <a:gd name="T54" fmla="*/ 87 w 167"/>
              <a:gd name="T55" fmla="*/ 9 h 93"/>
              <a:gd name="T56" fmla="*/ 82 w 167"/>
              <a:gd name="T57" fmla="*/ 11 h 93"/>
              <a:gd name="T58" fmla="*/ 57 w 167"/>
              <a:gd name="T59" fmla="*/ 2 h 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67" h="93">
                <a:moveTo>
                  <a:pt x="57" y="2"/>
                </a:moveTo>
                <a:cubicBezTo>
                  <a:pt x="52" y="0"/>
                  <a:pt x="46" y="0"/>
                  <a:pt x="42" y="4"/>
                </a:cubicBezTo>
                <a:cubicBezTo>
                  <a:pt x="38" y="8"/>
                  <a:pt x="39" y="15"/>
                  <a:pt x="43" y="19"/>
                </a:cubicBezTo>
                <a:cubicBezTo>
                  <a:pt x="46" y="24"/>
                  <a:pt x="52" y="26"/>
                  <a:pt x="57" y="28"/>
                </a:cubicBezTo>
                <a:cubicBezTo>
                  <a:pt x="46" y="29"/>
                  <a:pt x="36" y="29"/>
                  <a:pt x="26" y="33"/>
                </a:cubicBezTo>
                <a:cubicBezTo>
                  <a:pt x="16" y="36"/>
                  <a:pt x="6" y="42"/>
                  <a:pt x="2" y="52"/>
                </a:cubicBezTo>
                <a:cubicBezTo>
                  <a:pt x="1" y="54"/>
                  <a:pt x="0" y="56"/>
                  <a:pt x="1" y="58"/>
                </a:cubicBezTo>
                <a:cubicBezTo>
                  <a:pt x="2" y="59"/>
                  <a:pt x="3" y="60"/>
                  <a:pt x="5" y="60"/>
                </a:cubicBezTo>
                <a:cubicBezTo>
                  <a:pt x="20" y="65"/>
                  <a:pt x="35" y="52"/>
                  <a:pt x="50" y="52"/>
                </a:cubicBezTo>
                <a:cubicBezTo>
                  <a:pt x="37" y="58"/>
                  <a:pt x="28" y="70"/>
                  <a:pt x="27" y="84"/>
                </a:cubicBezTo>
                <a:cubicBezTo>
                  <a:pt x="27" y="85"/>
                  <a:pt x="26" y="87"/>
                  <a:pt x="27" y="88"/>
                </a:cubicBezTo>
                <a:cubicBezTo>
                  <a:pt x="28" y="91"/>
                  <a:pt x="31" y="93"/>
                  <a:pt x="35" y="92"/>
                </a:cubicBezTo>
                <a:cubicBezTo>
                  <a:pt x="38" y="92"/>
                  <a:pt x="41" y="91"/>
                  <a:pt x="44" y="89"/>
                </a:cubicBezTo>
                <a:cubicBezTo>
                  <a:pt x="55" y="83"/>
                  <a:pt x="66" y="75"/>
                  <a:pt x="76" y="67"/>
                </a:cubicBezTo>
                <a:cubicBezTo>
                  <a:pt x="77" y="66"/>
                  <a:pt x="78" y="66"/>
                  <a:pt x="80" y="66"/>
                </a:cubicBezTo>
                <a:cubicBezTo>
                  <a:pt x="81" y="66"/>
                  <a:pt x="82" y="66"/>
                  <a:pt x="83" y="67"/>
                </a:cubicBezTo>
                <a:cubicBezTo>
                  <a:pt x="92" y="72"/>
                  <a:pt x="112" y="89"/>
                  <a:pt x="123" y="89"/>
                </a:cubicBezTo>
                <a:cubicBezTo>
                  <a:pt x="126" y="90"/>
                  <a:pt x="129" y="87"/>
                  <a:pt x="130" y="84"/>
                </a:cubicBezTo>
                <a:cubicBezTo>
                  <a:pt x="132" y="77"/>
                  <a:pt x="129" y="70"/>
                  <a:pt x="125" y="65"/>
                </a:cubicBezTo>
                <a:cubicBezTo>
                  <a:pt x="121" y="60"/>
                  <a:pt x="116" y="56"/>
                  <a:pt x="110" y="52"/>
                </a:cubicBezTo>
                <a:cubicBezTo>
                  <a:pt x="124" y="53"/>
                  <a:pt x="137" y="56"/>
                  <a:pt x="149" y="61"/>
                </a:cubicBezTo>
                <a:cubicBezTo>
                  <a:pt x="154" y="63"/>
                  <a:pt x="159" y="66"/>
                  <a:pt x="163" y="63"/>
                </a:cubicBezTo>
                <a:cubicBezTo>
                  <a:pt x="167" y="61"/>
                  <a:pt x="167" y="55"/>
                  <a:pt x="165" y="51"/>
                </a:cubicBezTo>
                <a:cubicBezTo>
                  <a:pt x="164" y="48"/>
                  <a:pt x="160" y="45"/>
                  <a:pt x="157" y="43"/>
                </a:cubicBezTo>
                <a:cubicBezTo>
                  <a:pt x="145" y="35"/>
                  <a:pt x="133" y="32"/>
                  <a:pt x="120" y="29"/>
                </a:cubicBezTo>
                <a:cubicBezTo>
                  <a:pt x="104" y="24"/>
                  <a:pt x="106" y="21"/>
                  <a:pt x="122" y="16"/>
                </a:cubicBezTo>
                <a:cubicBezTo>
                  <a:pt x="126" y="14"/>
                  <a:pt x="131" y="11"/>
                  <a:pt x="129" y="7"/>
                </a:cubicBezTo>
                <a:cubicBezTo>
                  <a:pt x="115" y="4"/>
                  <a:pt x="100" y="5"/>
                  <a:pt x="87" y="9"/>
                </a:cubicBezTo>
                <a:cubicBezTo>
                  <a:pt x="85" y="10"/>
                  <a:pt x="83" y="11"/>
                  <a:pt x="82" y="11"/>
                </a:cubicBezTo>
                <a:cubicBezTo>
                  <a:pt x="74" y="9"/>
                  <a:pt x="65" y="4"/>
                  <a:pt x="57" y="2"/>
                </a:cubicBezTo>
                <a:close/>
              </a:path>
            </a:pathLst>
          </a:custGeom>
          <a:solidFill>
            <a:srgbClr val="A19B7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" name="Freeform 32"/>
          <p:cNvSpPr/>
          <p:nvPr userDrawn="1"/>
        </p:nvSpPr>
        <p:spPr bwMode="auto">
          <a:xfrm>
            <a:off x="3458363" y="6035205"/>
            <a:ext cx="1037431" cy="559017"/>
          </a:xfrm>
          <a:custGeom>
            <a:avLst/>
            <a:gdLst>
              <a:gd name="T0" fmla="*/ 57 w 168"/>
              <a:gd name="T1" fmla="*/ 2 h 90"/>
              <a:gd name="T2" fmla="*/ 42 w 168"/>
              <a:gd name="T3" fmla="*/ 4 h 90"/>
              <a:gd name="T4" fmla="*/ 43 w 168"/>
              <a:gd name="T5" fmla="*/ 20 h 90"/>
              <a:gd name="T6" fmla="*/ 57 w 168"/>
              <a:gd name="T7" fmla="*/ 28 h 90"/>
              <a:gd name="T8" fmla="*/ 26 w 168"/>
              <a:gd name="T9" fmla="*/ 33 h 90"/>
              <a:gd name="T10" fmla="*/ 2 w 168"/>
              <a:gd name="T11" fmla="*/ 52 h 90"/>
              <a:gd name="T12" fmla="*/ 1 w 168"/>
              <a:gd name="T13" fmla="*/ 58 h 90"/>
              <a:gd name="T14" fmla="*/ 5 w 168"/>
              <a:gd name="T15" fmla="*/ 61 h 90"/>
              <a:gd name="T16" fmla="*/ 51 w 168"/>
              <a:gd name="T17" fmla="*/ 53 h 90"/>
              <a:gd name="T18" fmla="*/ 30 w 168"/>
              <a:gd name="T19" fmla="*/ 88 h 90"/>
              <a:gd name="T20" fmla="*/ 50 w 168"/>
              <a:gd name="T21" fmla="*/ 81 h 90"/>
              <a:gd name="T22" fmla="*/ 67 w 168"/>
              <a:gd name="T23" fmla="*/ 67 h 90"/>
              <a:gd name="T24" fmla="*/ 95 w 168"/>
              <a:gd name="T25" fmla="*/ 70 h 90"/>
              <a:gd name="T26" fmla="*/ 119 w 168"/>
              <a:gd name="T27" fmla="*/ 87 h 90"/>
              <a:gd name="T28" fmla="*/ 123 w 168"/>
              <a:gd name="T29" fmla="*/ 90 h 90"/>
              <a:gd name="T30" fmla="*/ 130 w 168"/>
              <a:gd name="T31" fmla="*/ 84 h 90"/>
              <a:gd name="T32" fmla="*/ 126 w 168"/>
              <a:gd name="T33" fmla="*/ 65 h 90"/>
              <a:gd name="T34" fmla="*/ 110 w 168"/>
              <a:gd name="T35" fmla="*/ 52 h 90"/>
              <a:gd name="T36" fmla="*/ 150 w 168"/>
              <a:gd name="T37" fmla="*/ 62 h 90"/>
              <a:gd name="T38" fmla="*/ 163 w 168"/>
              <a:gd name="T39" fmla="*/ 63 h 90"/>
              <a:gd name="T40" fmla="*/ 166 w 168"/>
              <a:gd name="T41" fmla="*/ 52 h 90"/>
              <a:gd name="T42" fmla="*/ 157 w 168"/>
              <a:gd name="T43" fmla="*/ 43 h 90"/>
              <a:gd name="T44" fmla="*/ 120 w 168"/>
              <a:gd name="T45" fmla="*/ 29 h 90"/>
              <a:gd name="T46" fmla="*/ 122 w 168"/>
              <a:gd name="T47" fmla="*/ 16 h 90"/>
              <a:gd name="T48" fmla="*/ 129 w 168"/>
              <a:gd name="T49" fmla="*/ 7 h 90"/>
              <a:gd name="T50" fmla="*/ 87 w 168"/>
              <a:gd name="T51" fmla="*/ 10 h 90"/>
              <a:gd name="T52" fmla="*/ 82 w 168"/>
              <a:gd name="T53" fmla="*/ 11 h 90"/>
              <a:gd name="T54" fmla="*/ 57 w 168"/>
              <a:gd name="T55" fmla="*/ 2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68" h="90">
                <a:moveTo>
                  <a:pt x="57" y="2"/>
                </a:moveTo>
                <a:cubicBezTo>
                  <a:pt x="52" y="1"/>
                  <a:pt x="46" y="0"/>
                  <a:pt x="42" y="4"/>
                </a:cubicBezTo>
                <a:cubicBezTo>
                  <a:pt x="38" y="8"/>
                  <a:pt x="39" y="15"/>
                  <a:pt x="43" y="20"/>
                </a:cubicBezTo>
                <a:cubicBezTo>
                  <a:pt x="46" y="24"/>
                  <a:pt x="52" y="26"/>
                  <a:pt x="57" y="28"/>
                </a:cubicBezTo>
                <a:cubicBezTo>
                  <a:pt x="47" y="29"/>
                  <a:pt x="36" y="30"/>
                  <a:pt x="26" y="33"/>
                </a:cubicBezTo>
                <a:cubicBezTo>
                  <a:pt x="16" y="36"/>
                  <a:pt x="7" y="43"/>
                  <a:pt x="2" y="52"/>
                </a:cubicBezTo>
                <a:cubicBezTo>
                  <a:pt x="1" y="54"/>
                  <a:pt x="0" y="56"/>
                  <a:pt x="1" y="58"/>
                </a:cubicBezTo>
                <a:cubicBezTo>
                  <a:pt x="2" y="60"/>
                  <a:pt x="4" y="60"/>
                  <a:pt x="5" y="61"/>
                </a:cubicBezTo>
                <a:cubicBezTo>
                  <a:pt x="20" y="65"/>
                  <a:pt x="35" y="52"/>
                  <a:pt x="51" y="53"/>
                </a:cubicBezTo>
                <a:cubicBezTo>
                  <a:pt x="41" y="63"/>
                  <a:pt x="34" y="75"/>
                  <a:pt x="30" y="88"/>
                </a:cubicBezTo>
                <a:cubicBezTo>
                  <a:pt x="37" y="90"/>
                  <a:pt x="44" y="86"/>
                  <a:pt x="50" y="81"/>
                </a:cubicBezTo>
                <a:cubicBezTo>
                  <a:pt x="55" y="76"/>
                  <a:pt x="60" y="70"/>
                  <a:pt x="67" y="67"/>
                </a:cubicBezTo>
                <a:cubicBezTo>
                  <a:pt x="76" y="63"/>
                  <a:pt x="87" y="65"/>
                  <a:pt x="95" y="70"/>
                </a:cubicBezTo>
                <a:cubicBezTo>
                  <a:pt x="104" y="74"/>
                  <a:pt x="111" y="81"/>
                  <a:pt x="119" y="87"/>
                </a:cubicBezTo>
                <a:cubicBezTo>
                  <a:pt x="120" y="89"/>
                  <a:pt x="122" y="90"/>
                  <a:pt x="123" y="90"/>
                </a:cubicBezTo>
                <a:cubicBezTo>
                  <a:pt x="126" y="90"/>
                  <a:pt x="129" y="87"/>
                  <a:pt x="130" y="84"/>
                </a:cubicBezTo>
                <a:cubicBezTo>
                  <a:pt x="132" y="78"/>
                  <a:pt x="130" y="71"/>
                  <a:pt x="126" y="65"/>
                </a:cubicBezTo>
                <a:cubicBezTo>
                  <a:pt x="122" y="60"/>
                  <a:pt x="116" y="56"/>
                  <a:pt x="110" y="52"/>
                </a:cubicBezTo>
                <a:cubicBezTo>
                  <a:pt x="124" y="53"/>
                  <a:pt x="137" y="56"/>
                  <a:pt x="150" y="62"/>
                </a:cubicBezTo>
                <a:cubicBezTo>
                  <a:pt x="154" y="64"/>
                  <a:pt x="159" y="66"/>
                  <a:pt x="163" y="63"/>
                </a:cubicBezTo>
                <a:cubicBezTo>
                  <a:pt x="167" y="61"/>
                  <a:pt x="168" y="56"/>
                  <a:pt x="166" y="52"/>
                </a:cubicBezTo>
                <a:cubicBezTo>
                  <a:pt x="164" y="48"/>
                  <a:pt x="160" y="45"/>
                  <a:pt x="157" y="43"/>
                </a:cubicBezTo>
                <a:cubicBezTo>
                  <a:pt x="145" y="36"/>
                  <a:pt x="133" y="33"/>
                  <a:pt x="120" y="29"/>
                </a:cubicBezTo>
                <a:cubicBezTo>
                  <a:pt x="104" y="24"/>
                  <a:pt x="106" y="21"/>
                  <a:pt x="122" y="16"/>
                </a:cubicBezTo>
                <a:cubicBezTo>
                  <a:pt x="126" y="15"/>
                  <a:pt x="131" y="11"/>
                  <a:pt x="129" y="7"/>
                </a:cubicBezTo>
                <a:cubicBezTo>
                  <a:pt x="115" y="4"/>
                  <a:pt x="101" y="5"/>
                  <a:pt x="87" y="10"/>
                </a:cubicBezTo>
                <a:cubicBezTo>
                  <a:pt x="85" y="11"/>
                  <a:pt x="84" y="11"/>
                  <a:pt x="82" y="11"/>
                </a:cubicBezTo>
                <a:cubicBezTo>
                  <a:pt x="74" y="10"/>
                  <a:pt x="65" y="4"/>
                  <a:pt x="57" y="2"/>
                </a:cubicBezTo>
                <a:close/>
              </a:path>
            </a:pathLst>
          </a:custGeom>
          <a:solidFill>
            <a:srgbClr val="BBBA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" name="Freeform 33"/>
          <p:cNvSpPr/>
          <p:nvPr userDrawn="1"/>
        </p:nvSpPr>
        <p:spPr bwMode="auto">
          <a:xfrm>
            <a:off x="6479513" y="5755697"/>
            <a:ext cx="1037431" cy="559017"/>
          </a:xfrm>
          <a:custGeom>
            <a:avLst/>
            <a:gdLst>
              <a:gd name="T0" fmla="*/ 58 w 168"/>
              <a:gd name="T1" fmla="*/ 1 h 90"/>
              <a:gd name="T2" fmla="*/ 43 w 168"/>
              <a:gd name="T3" fmla="*/ 3 h 90"/>
              <a:gd name="T4" fmla="*/ 43 w 168"/>
              <a:gd name="T5" fmla="*/ 19 h 90"/>
              <a:gd name="T6" fmla="*/ 57 w 168"/>
              <a:gd name="T7" fmla="*/ 28 h 90"/>
              <a:gd name="T8" fmla="*/ 26 w 168"/>
              <a:gd name="T9" fmla="*/ 32 h 90"/>
              <a:gd name="T10" fmla="*/ 2 w 168"/>
              <a:gd name="T11" fmla="*/ 52 h 90"/>
              <a:gd name="T12" fmla="*/ 1 w 168"/>
              <a:gd name="T13" fmla="*/ 57 h 90"/>
              <a:gd name="T14" fmla="*/ 5 w 168"/>
              <a:gd name="T15" fmla="*/ 60 h 90"/>
              <a:gd name="T16" fmla="*/ 51 w 168"/>
              <a:gd name="T17" fmla="*/ 52 h 90"/>
              <a:gd name="T18" fmla="*/ 30 w 168"/>
              <a:gd name="T19" fmla="*/ 88 h 90"/>
              <a:gd name="T20" fmla="*/ 50 w 168"/>
              <a:gd name="T21" fmla="*/ 80 h 90"/>
              <a:gd name="T22" fmla="*/ 67 w 168"/>
              <a:gd name="T23" fmla="*/ 66 h 90"/>
              <a:gd name="T24" fmla="*/ 96 w 168"/>
              <a:gd name="T25" fmla="*/ 69 h 90"/>
              <a:gd name="T26" fmla="*/ 119 w 168"/>
              <a:gd name="T27" fmla="*/ 87 h 90"/>
              <a:gd name="T28" fmla="*/ 124 w 168"/>
              <a:gd name="T29" fmla="*/ 89 h 90"/>
              <a:gd name="T30" fmla="*/ 130 w 168"/>
              <a:gd name="T31" fmla="*/ 84 h 90"/>
              <a:gd name="T32" fmla="*/ 126 w 168"/>
              <a:gd name="T33" fmla="*/ 65 h 90"/>
              <a:gd name="T34" fmla="*/ 110 w 168"/>
              <a:gd name="T35" fmla="*/ 52 h 90"/>
              <a:gd name="T36" fmla="*/ 150 w 168"/>
              <a:gd name="T37" fmla="*/ 61 h 90"/>
              <a:gd name="T38" fmla="*/ 164 w 168"/>
              <a:gd name="T39" fmla="*/ 63 h 90"/>
              <a:gd name="T40" fmla="*/ 166 w 168"/>
              <a:gd name="T41" fmla="*/ 51 h 90"/>
              <a:gd name="T42" fmla="*/ 157 w 168"/>
              <a:gd name="T43" fmla="*/ 43 h 90"/>
              <a:gd name="T44" fmla="*/ 120 w 168"/>
              <a:gd name="T45" fmla="*/ 28 h 90"/>
              <a:gd name="T46" fmla="*/ 122 w 168"/>
              <a:gd name="T47" fmla="*/ 15 h 90"/>
              <a:gd name="T48" fmla="*/ 130 w 168"/>
              <a:gd name="T49" fmla="*/ 6 h 90"/>
              <a:gd name="T50" fmla="*/ 87 w 168"/>
              <a:gd name="T51" fmla="*/ 9 h 90"/>
              <a:gd name="T52" fmla="*/ 82 w 168"/>
              <a:gd name="T53" fmla="*/ 10 h 90"/>
              <a:gd name="T54" fmla="*/ 58 w 168"/>
              <a:gd name="T55" fmla="*/ 1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68" h="90">
                <a:moveTo>
                  <a:pt x="58" y="1"/>
                </a:moveTo>
                <a:cubicBezTo>
                  <a:pt x="52" y="0"/>
                  <a:pt x="46" y="0"/>
                  <a:pt x="43" y="3"/>
                </a:cubicBezTo>
                <a:cubicBezTo>
                  <a:pt x="39" y="7"/>
                  <a:pt x="39" y="15"/>
                  <a:pt x="43" y="19"/>
                </a:cubicBezTo>
                <a:cubicBezTo>
                  <a:pt x="47" y="23"/>
                  <a:pt x="52" y="26"/>
                  <a:pt x="57" y="28"/>
                </a:cubicBezTo>
                <a:cubicBezTo>
                  <a:pt x="47" y="28"/>
                  <a:pt x="36" y="29"/>
                  <a:pt x="26" y="32"/>
                </a:cubicBezTo>
                <a:cubicBezTo>
                  <a:pt x="16" y="36"/>
                  <a:pt x="7" y="42"/>
                  <a:pt x="2" y="52"/>
                </a:cubicBezTo>
                <a:cubicBezTo>
                  <a:pt x="1" y="53"/>
                  <a:pt x="0" y="56"/>
                  <a:pt x="1" y="57"/>
                </a:cubicBezTo>
                <a:cubicBezTo>
                  <a:pt x="2" y="59"/>
                  <a:pt x="4" y="60"/>
                  <a:pt x="5" y="60"/>
                </a:cubicBezTo>
                <a:cubicBezTo>
                  <a:pt x="20" y="64"/>
                  <a:pt x="35" y="52"/>
                  <a:pt x="51" y="52"/>
                </a:cubicBezTo>
                <a:cubicBezTo>
                  <a:pt x="41" y="62"/>
                  <a:pt x="34" y="74"/>
                  <a:pt x="30" y="88"/>
                </a:cubicBezTo>
                <a:cubicBezTo>
                  <a:pt x="37" y="89"/>
                  <a:pt x="45" y="85"/>
                  <a:pt x="50" y="80"/>
                </a:cubicBezTo>
                <a:cubicBezTo>
                  <a:pt x="56" y="75"/>
                  <a:pt x="60" y="69"/>
                  <a:pt x="67" y="66"/>
                </a:cubicBezTo>
                <a:cubicBezTo>
                  <a:pt x="76" y="62"/>
                  <a:pt x="87" y="64"/>
                  <a:pt x="96" y="69"/>
                </a:cubicBezTo>
                <a:cubicBezTo>
                  <a:pt x="104" y="74"/>
                  <a:pt x="112" y="81"/>
                  <a:pt x="119" y="87"/>
                </a:cubicBezTo>
                <a:cubicBezTo>
                  <a:pt x="121" y="88"/>
                  <a:pt x="122" y="89"/>
                  <a:pt x="124" y="89"/>
                </a:cubicBezTo>
                <a:cubicBezTo>
                  <a:pt x="127" y="90"/>
                  <a:pt x="129" y="87"/>
                  <a:pt x="130" y="84"/>
                </a:cubicBezTo>
                <a:cubicBezTo>
                  <a:pt x="132" y="77"/>
                  <a:pt x="130" y="70"/>
                  <a:pt x="126" y="65"/>
                </a:cubicBezTo>
                <a:cubicBezTo>
                  <a:pt x="122" y="59"/>
                  <a:pt x="116" y="55"/>
                  <a:pt x="110" y="52"/>
                </a:cubicBezTo>
                <a:cubicBezTo>
                  <a:pt x="124" y="52"/>
                  <a:pt x="138" y="56"/>
                  <a:pt x="150" y="61"/>
                </a:cubicBezTo>
                <a:cubicBezTo>
                  <a:pt x="154" y="63"/>
                  <a:pt x="160" y="65"/>
                  <a:pt x="164" y="63"/>
                </a:cubicBezTo>
                <a:cubicBezTo>
                  <a:pt x="167" y="60"/>
                  <a:pt x="168" y="55"/>
                  <a:pt x="166" y="51"/>
                </a:cubicBezTo>
                <a:cubicBezTo>
                  <a:pt x="164" y="47"/>
                  <a:pt x="161" y="45"/>
                  <a:pt x="157" y="43"/>
                </a:cubicBezTo>
                <a:cubicBezTo>
                  <a:pt x="145" y="35"/>
                  <a:pt x="133" y="32"/>
                  <a:pt x="120" y="28"/>
                </a:cubicBezTo>
                <a:cubicBezTo>
                  <a:pt x="104" y="24"/>
                  <a:pt x="106" y="21"/>
                  <a:pt x="122" y="15"/>
                </a:cubicBezTo>
                <a:cubicBezTo>
                  <a:pt x="126" y="14"/>
                  <a:pt x="132" y="10"/>
                  <a:pt x="130" y="6"/>
                </a:cubicBezTo>
                <a:cubicBezTo>
                  <a:pt x="116" y="3"/>
                  <a:pt x="101" y="4"/>
                  <a:pt x="87" y="9"/>
                </a:cubicBezTo>
                <a:cubicBezTo>
                  <a:pt x="86" y="10"/>
                  <a:pt x="84" y="11"/>
                  <a:pt x="82" y="10"/>
                </a:cubicBezTo>
                <a:cubicBezTo>
                  <a:pt x="74" y="9"/>
                  <a:pt x="66" y="3"/>
                  <a:pt x="58" y="1"/>
                </a:cubicBezTo>
                <a:close/>
              </a:path>
            </a:pathLst>
          </a:custGeom>
          <a:solidFill>
            <a:srgbClr val="BBBA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" name="Freeform 34"/>
          <p:cNvSpPr/>
          <p:nvPr userDrawn="1"/>
        </p:nvSpPr>
        <p:spPr bwMode="auto">
          <a:xfrm>
            <a:off x="5249674" y="6509079"/>
            <a:ext cx="579818" cy="309410"/>
          </a:xfrm>
          <a:custGeom>
            <a:avLst/>
            <a:gdLst>
              <a:gd name="T0" fmla="*/ 32 w 94"/>
              <a:gd name="T1" fmla="*/ 1 h 50"/>
              <a:gd name="T2" fmla="*/ 24 w 94"/>
              <a:gd name="T3" fmla="*/ 2 h 50"/>
              <a:gd name="T4" fmla="*/ 24 w 94"/>
              <a:gd name="T5" fmla="*/ 11 h 50"/>
              <a:gd name="T6" fmla="*/ 32 w 94"/>
              <a:gd name="T7" fmla="*/ 16 h 50"/>
              <a:gd name="T8" fmla="*/ 15 w 94"/>
              <a:gd name="T9" fmla="*/ 18 h 50"/>
              <a:gd name="T10" fmla="*/ 1 w 94"/>
              <a:gd name="T11" fmla="*/ 29 h 50"/>
              <a:gd name="T12" fmla="*/ 1 w 94"/>
              <a:gd name="T13" fmla="*/ 32 h 50"/>
              <a:gd name="T14" fmla="*/ 3 w 94"/>
              <a:gd name="T15" fmla="*/ 34 h 50"/>
              <a:gd name="T16" fmla="*/ 29 w 94"/>
              <a:gd name="T17" fmla="*/ 29 h 50"/>
              <a:gd name="T18" fmla="*/ 17 w 94"/>
              <a:gd name="T19" fmla="*/ 49 h 50"/>
              <a:gd name="T20" fmla="*/ 28 w 94"/>
              <a:gd name="T21" fmla="*/ 45 h 50"/>
              <a:gd name="T22" fmla="*/ 38 w 94"/>
              <a:gd name="T23" fmla="*/ 37 h 50"/>
              <a:gd name="T24" fmla="*/ 54 w 94"/>
              <a:gd name="T25" fmla="*/ 39 h 50"/>
              <a:gd name="T26" fmla="*/ 67 w 94"/>
              <a:gd name="T27" fmla="*/ 49 h 50"/>
              <a:gd name="T28" fmla="*/ 70 w 94"/>
              <a:gd name="T29" fmla="*/ 50 h 50"/>
              <a:gd name="T30" fmla="*/ 73 w 94"/>
              <a:gd name="T31" fmla="*/ 47 h 50"/>
              <a:gd name="T32" fmla="*/ 71 w 94"/>
              <a:gd name="T33" fmla="*/ 36 h 50"/>
              <a:gd name="T34" fmla="*/ 62 w 94"/>
              <a:gd name="T35" fmla="*/ 29 h 50"/>
              <a:gd name="T36" fmla="*/ 84 w 94"/>
              <a:gd name="T37" fmla="*/ 34 h 50"/>
              <a:gd name="T38" fmla="*/ 92 w 94"/>
              <a:gd name="T39" fmla="*/ 35 h 50"/>
              <a:gd name="T40" fmla="*/ 93 w 94"/>
              <a:gd name="T41" fmla="*/ 29 h 50"/>
              <a:gd name="T42" fmla="*/ 88 w 94"/>
              <a:gd name="T43" fmla="*/ 24 h 50"/>
              <a:gd name="T44" fmla="*/ 68 w 94"/>
              <a:gd name="T45" fmla="*/ 16 h 50"/>
              <a:gd name="T46" fmla="*/ 69 w 94"/>
              <a:gd name="T47" fmla="*/ 9 h 50"/>
              <a:gd name="T48" fmla="*/ 73 w 94"/>
              <a:gd name="T49" fmla="*/ 4 h 50"/>
              <a:gd name="T50" fmla="*/ 49 w 94"/>
              <a:gd name="T51" fmla="*/ 5 h 50"/>
              <a:gd name="T52" fmla="*/ 46 w 94"/>
              <a:gd name="T53" fmla="*/ 6 h 50"/>
              <a:gd name="T54" fmla="*/ 32 w 94"/>
              <a:gd name="T55" fmla="*/ 1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94" h="50">
                <a:moveTo>
                  <a:pt x="32" y="1"/>
                </a:moveTo>
                <a:cubicBezTo>
                  <a:pt x="29" y="0"/>
                  <a:pt x="26" y="0"/>
                  <a:pt x="24" y="2"/>
                </a:cubicBezTo>
                <a:cubicBezTo>
                  <a:pt x="22" y="4"/>
                  <a:pt x="22" y="8"/>
                  <a:pt x="24" y="11"/>
                </a:cubicBezTo>
                <a:cubicBezTo>
                  <a:pt x="26" y="13"/>
                  <a:pt x="29" y="14"/>
                  <a:pt x="32" y="16"/>
                </a:cubicBezTo>
                <a:cubicBezTo>
                  <a:pt x="26" y="16"/>
                  <a:pt x="20" y="16"/>
                  <a:pt x="15" y="18"/>
                </a:cubicBezTo>
                <a:cubicBezTo>
                  <a:pt x="9" y="20"/>
                  <a:pt x="4" y="24"/>
                  <a:pt x="1" y="29"/>
                </a:cubicBezTo>
                <a:cubicBezTo>
                  <a:pt x="1" y="30"/>
                  <a:pt x="0" y="31"/>
                  <a:pt x="1" y="32"/>
                </a:cubicBezTo>
                <a:cubicBezTo>
                  <a:pt x="1" y="33"/>
                  <a:pt x="2" y="34"/>
                  <a:pt x="3" y="34"/>
                </a:cubicBezTo>
                <a:cubicBezTo>
                  <a:pt x="11" y="36"/>
                  <a:pt x="20" y="29"/>
                  <a:pt x="29" y="29"/>
                </a:cubicBezTo>
                <a:cubicBezTo>
                  <a:pt x="23" y="35"/>
                  <a:pt x="19" y="42"/>
                  <a:pt x="17" y="49"/>
                </a:cubicBezTo>
                <a:cubicBezTo>
                  <a:pt x="21" y="50"/>
                  <a:pt x="25" y="48"/>
                  <a:pt x="28" y="45"/>
                </a:cubicBezTo>
                <a:cubicBezTo>
                  <a:pt x="31" y="42"/>
                  <a:pt x="34" y="39"/>
                  <a:pt x="38" y="37"/>
                </a:cubicBezTo>
                <a:cubicBezTo>
                  <a:pt x="43" y="35"/>
                  <a:pt x="49" y="36"/>
                  <a:pt x="54" y="39"/>
                </a:cubicBezTo>
                <a:cubicBezTo>
                  <a:pt x="59" y="41"/>
                  <a:pt x="63" y="45"/>
                  <a:pt x="67" y="49"/>
                </a:cubicBezTo>
                <a:cubicBezTo>
                  <a:pt x="68" y="50"/>
                  <a:pt x="69" y="50"/>
                  <a:pt x="70" y="50"/>
                </a:cubicBezTo>
                <a:cubicBezTo>
                  <a:pt x="71" y="50"/>
                  <a:pt x="73" y="49"/>
                  <a:pt x="73" y="47"/>
                </a:cubicBezTo>
                <a:cubicBezTo>
                  <a:pt x="74" y="44"/>
                  <a:pt x="73" y="39"/>
                  <a:pt x="71" y="36"/>
                </a:cubicBezTo>
                <a:cubicBezTo>
                  <a:pt x="69" y="33"/>
                  <a:pt x="65" y="31"/>
                  <a:pt x="62" y="29"/>
                </a:cubicBezTo>
                <a:cubicBezTo>
                  <a:pt x="70" y="30"/>
                  <a:pt x="77" y="31"/>
                  <a:pt x="84" y="34"/>
                </a:cubicBezTo>
                <a:cubicBezTo>
                  <a:pt x="87" y="36"/>
                  <a:pt x="90" y="37"/>
                  <a:pt x="92" y="35"/>
                </a:cubicBezTo>
                <a:cubicBezTo>
                  <a:pt x="94" y="34"/>
                  <a:pt x="94" y="31"/>
                  <a:pt x="93" y="29"/>
                </a:cubicBezTo>
                <a:cubicBezTo>
                  <a:pt x="92" y="27"/>
                  <a:pt x="90" y="25"/>
                  <a:pt x="88" y="24"/>
                </a:cubicBezTo>
                <a:cubicBezTo>
                  <a:pt x="82" y="20"/>
                  <a:pt x="75" y="18"/>
                  <a:pt x="68" y="16"/>
                </a:cubicBezTo>
                <a:cubicBezTo>
                  <a:pt x="59" y="13"/>
                  <a:pt x="60" y="12"/>
                  <a:pt x="69" y="9"/>
                </a:cubicBezTo>
                <a:cubicBezTo>
                  <a:pt x="71" y="8"/>
                  <a:pt x="74" y="6"/>
                  <a:pt x="73" y="4"/>
                </a:cubicBezTo>
                <a:cubicBezTo>
                  <a:pt x="65" y="2"/>
                  <a:pt x="57" y="2"/>
                  <a:pt x="49" y="5"/>
                </a:cubicBezTo>
                <a:cubicBezTo>
                  <a:pt x="48" y="6"/>
                  <a:pt x="47" y="6"/>
                  <a:pt x="46" y="6"/>
                </a:cubicBezTo>
                <a:cubicBezTo>
                  <a:pt x="42" y="5"/>
                  <a:pt x="37" y="2"/>
                  <a:pt x="32" y="1"/>
                </a:cubicBezTo>
                <a:close/>
              </a:path>
            </a:pathLst>
          </a:custGeom>
          <a:solidFill>
            <a:srgbClr val="BBBA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" name="Freeform 35"/>
          <p:cNvSpPr/>
          <p:nvPr userDrawn="1"/>
        </p:nvSpPr>
        <p:spPr bwMode="auto">
          <a:xfrm>
            <a:off x="9490029" y="6161968"/>
            <a:ext cx="1037431" cy="559017"/>
          </a:xfrm>
          <a:custGeom>
            <a:avLst/>
            <a:gdLst>
              <a:gd name="T0" fmla="*/ 57 w 168"/>
              <a:gd name="T1" fmla="*/ 2 h 90"/>
              <a:gd name="T2" fmla="*/ 42 w 168"/>
              <a:gd name="T3" fmla="*/ 4 h 90"/>
              <a:gd name="T4" fmla="*/ 43 w 168"/>
              <a:gd name="T5" fmla="*/ 20 h 90"/>
              <a:gd name="T6" fmla="*/ 57 w 168"/>
              <a:gd name="T7" fmla="*/ 28 h 90"/>
              <a:gd name="T8" fmla="*/ 26 w 168"/>
              <a:gd name="T9" fmla="*/ 33 h 90"/>
              <a:gd name="T10" fmla="*/ 2 w 168"/>
              <a:gd name="T11" fmla="*/ 52 h 90"/>
              <a:gd name="T12" fmla="*/ 1 w 168"/>
              <a:gd name="T13" fmla="*/ 58 h 90"/>
              <a:gd name="T14" fmla="*/ 5 w 168"/>
              <a:gd name="T15" fmla="*/ 61 h 90"/>
              <a:gd name="T16" fmla="*/ 51 w 168"/>
              <a:gd name="T17" fmla="*/ 53 h 90"/>
              <a:gd name="T18" fmla="*/ 30 w 168"/>
              <a:gd name="T19" fmla="*/ 88 h 90"/>
              <a:gd name="T20" fmla="*/ 50 w 168"/>
              <a:gd name="T21" fmla="*/ 81 h 90"/>
              <a:gd name="T22" fmla="*/ 67 w 168"/>
              <a:gd name="T23" fmla="*/ 67 h 90"/>
              <a:gd name="T24" fmla="*/ 95 w 168"/>
              <a:gd name="T25" fmla="*/ 70 h 90"/>
              <a:gd name="T26" fmla="*/ 119 w 168"/>
              <a:gd name="T27" fmla="*/ 88 h 90"/>
              <a:gd name="T28" fmla="*/ 123 w 168"/>
              <a:gd name="T29" fmla="*/ 90 h 90"/>
              <a:gd name="T30" fmla="*/ 130 w 168"/>
              <a:gd name="T31" fmla="*/ 84 h 90"/>
              <a:gd name="T32" fmla="*/ 126 w 168"/>
              <a:gd name="T33" fmla="*/ 65 h 90"/>
              <a:gd name="T34" fmla="*/ 110 w 168"/>
              <a:gd name="T35" fmla="*/ 52 h 90"/>
              <a:gd name="T36" fmla="*/ 150 w 168"/>
              <a:gd name="T37" fmla="*/ 62 h 90"/>
              <a:gd name="T38" fmla="*/ 163 w 168"/>
              <a:gd name="T39" fmla="*/ 63 h 90"/>
              <a:gd name="T40" fmla="*/ 166 w 168"/>
              <a:gd name="T41" fmla="*/ 52 h 90"/>
              <a:gd name="T42" fmla="*/ 157 w 168"/>
              <a:gd name="T43" fmla="*/ 43 h 90"/>
              <a:gd name="T44" fmla="*/ 120 w 168"/>
              <a:gd name="T45" fmla="*/ 29 h 90"/>
              <a:gd name="T46" fmla="*/ 122 w 168"/>
              <a:gd name="T47" fmla="*/ 16 h 90"/>
              <a:gd name="T48" fmla="*/ 129 w 168"/>
              <a:gd name="T49" fmla="*/ 7 h 90"/>
              <a:gd name="T50" fmla="*/ 87 w 168"/>
              <a:gd name="T51" fmla="*/ 10 h 90"/>
              <a:gd name="T52" fmla="*/ 82 w 168"/>
              <a:gd name="T53" fmla="*/ 11 h 90"/>
              <a:gd name="T54" fmla="*/ 57 w 168"/>
              <a:gd name="T55" fmla="*/ 2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68" h="90">
                <a:moveTo>
                  <a:pt x="57" y="2"/>
                </a:moveTo>
                <a:cubicBezTo>
                  <a:pt x="52" y="1"/>
                  <a:pt x="46" y="0"/>
                  <a:pt x="42" y="4"/>
                </a:cubicBezTo>
                <a:cubicBezTo>
                  <a:pt x="38" y="8"/>
                  <a:pt x="39" y="15"/>
                  <a:pt x="43" y="20"/>
                </a:cubicBezTo>
                <a:cubicBezTo>
                  <a:pt x="46" y="24"/>
                  <a:pt x="52" y="26"/>
                  <a:pt x="57" y="28"/>
                </a:cubicBezTo>
                <a:cubicBezTo>
                  <a:pt x="47" y="29"/>
                  <a:pt x="36" y="30"/>
                  <a:pt x="26" y="33"/>
                </a:cubicBezTo>
                <a:cubicBezTo>
                  <a:pt x="16" y="36"/>
                  <a:pt x="7" y="43"/>
                  <a:pt x="2" y="52"/>
                </a:cubicBezTo>
                <a:cubicBezTo>
                  <a:pt x="1" y="54"/>
                  <a:pt x="0" y="56"/>
                  <a:pt x="1" y="58"/>
                </a:cubicBezTo>
                <a:cubicBezTo>
                  <a:pt x="2" y="60"/>
                  <a:pt x="3" y="60"/>
                  <a:pt x="5" y="61"/>
                </a:cubicBezTo>
                <a:cubicBezTo>
                  <a:pt x="20" y="65"/>
                  <a:pt x="35" y="52"/>
                  <a:pt x="51" y="53"/>
                </a:cubicBezTo>
                <a:cubicBezTo>
                  <a:pt x="41" y="63"/>
                  <a:pt x="34" y="75"/>
                  <a:pt x="30" y="88"/>
                </a:cubicBezTo>
                <a:cubicBezTo>
                  <a:pt x="37" y="90"/>
                  <a:pt x="44" y="86"/>
                  <a:pt x="50" y="81"/>
                </a:cubicBezTo>
                <a:cubicBezTo>
                  <a:pt x="55" y="76"/>
                  <a:pt x="60" y="70"/>
                  <a:pt x="67" y="67"/>
                </a:cubicBezTo>
                <a:cubicBezTo>
                  <a:pt x="76" y="63"/>
                  <a:pt x="87" y="65"/>
                  <a:pt x="95" y="70"/>
                </a:cubicBezTo>
                <a:cubicBezTo>
                  <a:pt x="104" y="74"/>
                  <a:pt x="111" y="81"/>
                  <a:pt x="119" y="88"/>
                </a:cubicBezTo>
                <a:cubicBezTo>
                  <a:pt x="120" y="89"/>
                  <a:pt x="122" y="90"/>
                  <a:pt x="123" y="90"/>
                </a:cubicBezTo>
                <a:cubicBezTo>
                  <a:pt x="126" y="90"/>
                  <a:pt x="129" y="87"/>
                  <a:pt x="130" y="84"/>
                </a:cubicBezTo>
                <a:cubicBezTo>
                  <a:pt x="132" y="78"/>
                  <a:pt x="130" y="71"/>
                  <a:pt x="126" y="65"/>
                </a:cubicBezTo>
                <a:cubicBezTo>
                  <a:pt x="121" y="60"/>
                  <a:pt x="116" y="56"/>
                  <a:pt x="110" y="52"/>
                </a:cubicBezTo>
                <a:cubicBezTo>
                  <a:pt x="124" y="53"/>
                  <a:pt x="137" y="56"/>
                  <a:pt x="150" y="62"/>
                </a:cubicBezTo>
                <a:cubicBezTo>
                  <a:pt x="154" y="64"/>
                  <a:pt x="159" y="66"/>
                  <a:pt x="163" y="63"/>
                </a:cubicBezTo>
                <a:cubicBezTo>
                  <a:pt x="167" y="61"/>
                  <a:pt x="168" y="56"/>
                  <a:pt x="166" y="52"/>
                </a:cubicBezTo>
                <a:cubicBezTo>
                  <a:pt x="164" y="48"/>
                  <a:pt x="160" y="45"/>
                  <a:pt x="157" y="43"/>
                </a:cubicBezTo>
                <a:cubicBezTo>
                  <a:pt x="145" y="36"/>
                  <a:pt x="133" y="33"/>
                  <a:pt x="120" y="29"/>
                </a:cubicBezTo>
                <a:cubicBezTo>
                  <a:pt x="104" y="24"/>
                  <a:pt x="106" y="21"/>
                  <a:pt x="122" y="16"/>
                </a:cubicBezTo>
                <a:cubicBezTo>
                  <a:pt x="126" y="15"/>
                  <a:pt x="131" y="11"/>
                  <a:pt x="129" y="7"/>
                </a:cubicBezTo>
                <a:cubicBezTo>
                  <a:pt x="115" y="4"/>
                  <a:pt x="101" y="5"/>
                  <a:pt x="87" y="10"/>
                </a:cubicBezTo>
                <a:cubicBezTo>
                  <a:pt x="85" y="11"/>
                  <a:pt x="84" y="11"/>
                  <a:pt x="82" y="11"/>
                </a:cubicBezTo>
                <a:cubicBezTo>
                  <a:pt x="74" y="10"/>
                  <a:pt x="65" y="4"/>
                  <a:pt x="57" y="2"/>
                </a:cubicBezTo>
                <a:close/>
              </a:path>
            </a:pathLst>
          </a:custGeom>
          <a:solidFill>
            <a:srgbClr val="A19B7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reeform 34"/>
          <p:cNvSpPr/>
          <p:nvPr userDrawn="1"/>
        </p:nvSpPr>
        <p:spPr bwMode="auto">
          <a:xfrm>
            <a:off x="8251237" y="5773257"/>
            <a:ext cx="579818" cy="309410"/>
          </a:xfrm>
          <a:custGeom>
            <a:avLst/>
            <a:gdLst>
              <a:gd name="T0" fmla="*/ 32 w 94"/>
              <a:gd name="T1" fmla="*/ 1 h 50"/>
              <a:gd name="T2" fmla="*/ 24 w 94"/>
              <a:gd name="T3" fmla="*/ 2 h 50"/>
              <a:gd name="T4" fmla="*/ 24 w 94"/>
              <a:gd name="T5" fmla="*/ 11 h 50"/>
              <a:gd name="T6" fmla="*/ 32 w 94"/>
              <a:gd name="T7" fmla="*/ 16 h 50"/>
              <a:gd name="T8" fmla="*/ 15 w 94"/>
              <a:gd name="T9" fmla="*/ 18 h 50"/>
              <a:gd name="T10" fmla="*/ 1 w 94"/>
              <a:gd name="T11" fmla="*/ 29 h 50"/>
              <a:gd name="T12" fmla="*/ 1 w 94"/>
              <a:gd name="T13" fmla="*/ 32 h 50"/>
              <a:gd name="T14" fmla="*/ 3 w 94"/>
              <a:gd name="T15" fmla="*/ 34 h 50"/>
              <a:gd name="T16" fmla="*/ 29 w 94"/>
              <a:gd name="T17" fmla="*/ 29 h 50"/>
              <a:gd name="T18" fmla="*/ 17 w 94"/>
              <a:gd name="T19" fmla="*/ 49 h 50"/>
              <a:gd name="T20" fmla="*/ 28 w 94"/>
              <a:gd name="T21" fmla="*/ 45 h 50"/>
              <a:gd name="T22" fmla="*/ 38 w 94"/>
              <a:gd name="T23" fmla="*/ 37 h 50"/>
              <a:gd name="T24" fmla="*/ 54 w 94"/>
              <a:gd name="T25" fmla="*/ 39 h 50"/>
              <a:gd name="T26" fmla="*/ 67 w 94"/>
              <a:gd name="T27" fmla="*/ 49 h 50"/>
              <a:gd name="T28" fmla="*/ 70 w 94"/>
              <a:gd name="T29" fmla="*/ 50 h 50"/>
              <a:gd name="T30" fmla="*/ 73 w 94"/>
              <a:gd name="T31" fmla="*/ 47 h 50"/>
              <a:gd name="T32" fmla="*/ 71 w 94"/>
              <a:gd name="T33" fmla="*/ 36 h 50"/>
              <a:gd name="T34" fmla="*/ 62 w 94"/>
              <a:gd name="T35" fmla="*/ 29 h 50"/>
              <a:gd name="T36" fmla="*/ 84 w 94"/>
              <a:gd name="T37" fmla="*/ 34 h 50"/>
              <a:gd name="T38" fmla="*/ 92 w 94"/>
              <a:gd name="T39" fmla="*/ 35 h 50"/>
              <a:gd name="T40" fmla="*/ 93 w 94"/>
              <a:gd name="T41" fmla="*/ 29 h 50"/>
              <a:gd name="T42" fmla="*/ 88 w 94"/>
              <a:gd name="T43" fmla="*/ 24 h 50"/>
              <a:gd name="T44" fmla="*/ 68 w 94"/>
              <a:gd name="T45" fmla="*/ 16 h 50"/>
              <a:gd name="T46" fmla="*/ 69 w 94"/>
              <a:gd name="T47" fmla="*/ 9 h 50"/>
              <a:gd name="T48" fmla="*/ 73 w 94"/>
              <a:gd name="T49" fmla="*/ 4 h 50"/>
              <a:gd name="T50" fmla="*/ 49 w 94"/>
              <a:gd name="T51" fmla="*/ 5 h 50"/>
              <a:gd name="T52" fmla="*/ 46 w 94"/>
              <a:gd name="T53" fmla="*/ 6 h 50"/>
              <a:gd name="T54" fmla="*/ 32 w 94"/>
              <a:gd name="T55" fmla="*/ 1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94" h="50">
                <a:moveTo>
                  <a:pt x="32" y="1"/>
                </a:moveTo>
                <a:cubicBezTo>
                  <a:pt x="29" y="0"/>
                  <a:pt x="26" y="0"/>
                  <a:pt x="24" y="2"/>
                </a:cubicBezTo>
                <a:cubicBezTo>
                  <a:pt x="22" y="4"/>
                  <a:pt x="22" y="8"/>
                  <a:pt x="24" y="11"/>
                </a:cubicBezTo>
                <a:cubicBezTo>
                  <a:pt x="26" y="13"/>
                  <a:pt x="29" y="14"/>
                  <a:pt x="32" y="16"/>
                </a:cubicBezTo>
                <a:cubicBezTo>
                  <a:pt x="26" y="16"/>
                  <a:pt x="20" y="16"/>
                  <a:pt x="15" y="18"/>
                </a:cubicBezTo>
                <a:cubicBezTo>
                  <a:pt x="9" y="20"/>
                  <a:pt x="4" y="24"/>
                  <a:pt x="1" y="29"/>
                </a:cubicBezTo>
                <a:cubicBezTo>
                  <a:pt x="1" y="30"/>
                  <a:pt x="0" y="31"/>
                  <a:pt x="1" y="32"/>
                </a:cubicBezTo>
                <a:cubicBezTo>
                  <a:pt x="1" y="33"/>
                  <a:pt x="2" y="34"/>
                  <a:pt x="3" y="34"/>
                </a:cubicBezTo>
                <a:cubicBezTo>
                  <a:pt x="11" y="36"/>
                  <a:pt x="20" y="29"/>
                  <a:pt x="29" y="29"/>
                </a:cubicBezTo>
                <a:cubicBezTo>
                  <a:pt x="23" y="35"/>
                  <a:pt x="19" y="42"/>
                  <a:pt x="17" y="49"/>
                </a:cubicBezTo>
                <a:cubicBezTo>
                  <a:pt x="21" y="50"/>
                  <a:pt x="25" y="48"/>
                  <a:pt x="28" y="45"/>
                </a:cubicBezTo>
                <a:cubicBezTo>
                  <a:pt x="31" y="42"/>
                  <a:pt x="34" y="39"/>
                  <a:pt x="38" y="37"/>
                </a:cubicBezTo>
                <a:cubicBezTo>
                  <a:pt x="43" y="35"/>
                  <a:pt x="49" y="36"/>
                  <a:pt x="54" y="39"/>
                </a:cubicBezTo>
                <a:cubicBezTo>
                  <a:pt x="59" y="41"/>
                  <a:pt x="63" y="45"/>
                  <a:pt x="67" y="49"/>
                </a:cubicBezTo>
                <a:cubicBezTo>
                  <a:pt x="68" y="50"/>
                  <a:pt x="69" y="50"/>
                  <a:pt x="70" y="50"/>
                </a:cubicBezTo>
                <a:cubicBezTo>
                  <a:pt x="71" y="50"/>
                  <a:pt x="73" y="49"/>
                  <a:pt x="73" y="47"/>
                </a:cubicBezTo>
                <a:cubicBezTo>
                  <a:pt x="74" y="44"/>
                  <a:pt x="73" y="39"/>
                  <a:pt x="71" y="36"/>
                </a:cubicBezTo>
                <a:cubicBezTo>
                  <a:pt x="69" y="33"/>
                  <a:pt x="65" y="31"/>
                  <a:pt x="62" y="29"/>
                </a:cubicBezTo>
                <a:cubicBezTo>
                  <a:pt x="70" y="30"/>
                  <a:pt x="77" y="31"/>
                  <a:pt x="84" y="34"/>
                </a:cubicBezTo>
                <a:cubicBezTo>
                  <a:pt x="87" y="36"/>
                  <a:pt x="90" y="37"/>
                  <a:pt x="92" y="35"/>
                </a:cubicBezTo>
                <a:cubicBezTo>
                  <a:pt x="94" y="34"/>
                  <a:pt x="94" y="31"/>
                  <a:pt x="93" y="29"/>
                </a:cubicBezTo>
                <a:cubicBezTo>
                  <a:pt x="92" y="27"/>
                  <a:pt x="90" y="25"/>
                  <a:pt x="88" y="24"/>
                </a:cubicBezTo>
                <a:cubicBezTo>
                  <a:pt x="82" y="20"/>
                  <a:pt x="75" y="18"/>
                  <a:pt x="68" y="16"/>
                </a:cubicBezTo>
                <a:cubicBezTo>
                  <a:pt x="59" y="13"/>
                  <a:pt x="60" y="12"/>
                  <a:pt x="69" y="9"/>
                </a:cubicBezTo>
                <a:cubicBezTo>
                  <a:pt x="71" y="8"/>
                  <a:pt x="74" y="6"/>
                  <a:pt x="73" y="4"/>
                </a:cubicBezTo>
                <a:cubicBezTo>
                  <a:pt x="65" y="2"/>
                  <a:pt x="57" y="2"/>
                  <a:pt x="49" y="5"/>
                </a:cubicBezTo>
                <a:cubicBezTo>
                  <a:pt x="48" y="6"/>
                  <a:pt x="47" y="6"/>
                  <a:pt x="46" y="6"/>
                </a:cubicBezTo>
                <a:cubicBezTo>
                  <a:pt x="42" y="5"/>
                  <a:pt x="37" y="2"/>
                  <a:pt x="32" y="1"/>
                </a:cubicBezTo>
                <a:close/>
              </a:path>
            </a:pathLst>
          </a:custGeom>
          <a:solidFill>
            <a:srgbClr val="BBBA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reeform 34"/>
          <p:cNvSpPr/>
          <p:nvPr userDrawn="1"/>
        </p:nvSpPr>
        <p:spPr bwMode="auto">
          <a:xfrm>
            <a:off x="-191937" y="5849799"/>
            <a:ext cx="579818" cy="309410"/>
          </a:xfrm>
          <a:custGeom>
            <a:avLst/>
            <a:gdLst>
              <a:gd name="T0" fmla="*/ 32 w 94"/>
              <a:gd name="T1" fmla="*/ 1 h 50"/>
              <a:gd name="T2" fmla="*/ 24 w 94"/>
              <a:gd name="T3" fmla="*/ 2 h 50"/>
              <a:gd name="T4" fmla="*/ 24 w 94"/>
              <a:gd name="T5" fmla="*/ 11 h 50"/>
              <a:gd name="T6" fmla="*/ 32 w 94"/>
              <a:gd name="T7" fmla="*/ 16 h 50"/>
              <a:gd name="T8" fmla="*/ 15 w 94"/>
              <a:gd name="T9" fmla="*/ 18 h 50"/>
              <a:gd name="T10" fmla="*/ 1 w 94"/>
              <a:gd name="T11" fmla="*/ 29 h 50"/>
              <a:gd name="T12" fmla="*/ 1 w 94"/>
              <a:gd name="T13" fmla="*/ 32 h 50"/>
              <a:gd name="T14" fmla="*/ 3 w 94"/>
              <a:gd name="T15" fmla="*/ 34 h 50"/>
              <a:gd name="T16" fmla="*/ 29 w 94"/>
              <a:gd name="T17" fmla="*/ 29 h 50"/>
              <a:gd name="T18" fmla="*/ 17 w 94"/>
              <a:gd name="T19" fmla="*/ 49 h 50"/>
              <a:gd name="T20" fmla="*/ 28 w 94"/>
              <a:gd name="T21" fmla="*/ 45 h 50"/>
              <a:gd name="T22" fmla="*/ 38 w 94"/>
              <a:gd name="T23" fmla="*/ 37 h 50"/>
              <a:gd name="T24" fmla="*/ 54 w 94"/>
              <a:gd name="T25" fmla="*/ 39 h 50"/>
              <a:gd name="T26" fmla="*/ 67 w 94"/>
              <a:gd name="T27" fmla="*/ 49 h 50"/>
              <a:gd name="T28" fmla="*/ 70 w 94"/>
              <a:gd name="T29" fmla="*/ 50 h 50"/>
              <a:gd name="T30" fmla="*/ 73 w 94"/>
              <a:gd name="T31" fmla="*/ 47 h 50"/>
              <a:gd name="T32" fmla="*/ 71 w 94"/>
              <a:gd name="T33" fmla="*/ 36 h 50"/>
              <a:gd name="T34" fmla="*/ 62 w 94"/>
              <a:gd name="T35" fmla="*/ 29 h 50"/>
              <a:gd name="T36" fmla="*/ 84 w 94"/>
              <a:gd name="T37" fmla="*/ 34 h 50"/>
              <a:gd name="T38" fmla="*/ 92 w 94"/>
              <a:gd name="T39" fmla="*/ 35 h 50"/>
              <a:gd name="T40" fmla="*/ 93 w 94"/>
              <a:gd name="T41" fmla="*/ 29 h 50"/>
              <a:gd name="T42" fmla="*/ 88 w 94"/>
              <a:gd name="T43" fmla="*/ 24 h 50"/>
              <a:gd name="T44" fmla="*/ 68 w 94"/>
              <a:gd name="T45" fmla="*/ 16 h 50"/>
              <a:gd name="T46" fmla="*/ 69 w 94"/>
              <a:gd name="T47" fmla="*/ 9 h 50"/>
              <a:gd name="T48" fmla="*/ 73 w 94"/>
              <a:gd name="T49" fmla="*/ 4 h 50"/>
              <a:gd name="T50" fmla="*/ 49 w 94"/>
              <a:gd name="T51" fmla="*/ 5 h 50"/>
              <a:gd name="T52" fmla="*/ 46 w 94"/>
              <a:gd name="T53" fmla="*/ 6 h 50"/>
              <a:gd name="T54" fmla="*/ 32 w 94"/>
              <a:gd name="T55" fmla="*/ 1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94" h="50">
                <a:moveTo>
                  <a:pt x="32" y="1"/>
                </a:moveTo>
                <a:cubicBezTo>
                  <a:pt x="29" y="0"/>
                  <a:pt x="26" y="0"/>
                  <a:pt x="24" y="2"/>
                </a:cubicBezTo>
                <a:cubicBezTo>
                  <a:pt x="22" y="4"/>
                  <a:pt x="22" y="8"/>
                  <a:pt x="24" y="11"/>
                </a:cubicBezTo>
                <a:cubicBezTo>
                  <a:pt x="26" y="13"/>
                  <a:pt x="29" y="14"/>
                  <a:pt x="32" y="16"/>
                </a:cubicBezTo>
                <a:cubicBezTo>
                  <a:pt x="26" y="16"/>
                  <a:pt x="20" y="16"/>
                  <a:pt x="15" y="18"/>
                </a:cubicBezTo>
                <a:cubicBezTo>
                  <a:pt x="9" y="20"/>
                  <a:pt x="4" y="24"/>
                  <a:pt x="1" y="29"/>
                </a:cubicBezTo>
                <a:cubicBezTo>
                  <a:pt x="1" y="30"/>
                  <a:pt x="0" y="31"/>
                  <a:pt x="1" y="32"/>
                </a:cubicBezTo>
                <a:cubicBezTo>
                  <a:pt x="1" y="33"/>
                  <a:pt x="2" y="34"/>
                  <a:pt x="3" y="34"/>
                </a:cubicBezTo>
                <a:cubicBezTo>
                  <a:pt x="11" y="36"/>
                  <a:pt x="20" y="29"/>
                  <a:pt x="29" y="29"/>
                </a:cubicBezTo>
                <a:cubicBezTo>
                  <a:pt x="23" y="35"/>
                  <a:pt x="19" y="42"/>
                  <a:pt x="17" y="49"/>
                </a:cubicBezTo>
                <a:cubicBezTo>
                  <a:pt x="21" y="50"/>
                  <a:pt x="25" y="48"/>
                  <a:pt x="28" y="45"/>
                </a:cubicBezTo>
                <a:cubicBezTo>
                  <a:pt x="31" y="42"/>
                  <a:pt x="34" y="39"/>
                  <a:pt x="38" y="37"/>
                </a:cubicBezTo>
                <a:cubicBezTo>
                  <a:pt x="43" y="35"/>
                  <a:pt x="49" y="36"/>
                  <a:pt x="54" y="39"/>
                </a:cubicBezTo>
                <a:cubicBezTo>
                  <a:pt x="59" y="41"/>
                  <a:pt x="63" y="45"/>
                  <a:pt x="67" y="49"/>
                </a:cubicBezTo>
                <a:cubicBezTo>
                  <a:pt x="68" y="50"/>
                  <a:pt x="69" y="50"/>
                  <a:pt x="70" y="50"/>
                </a:cubicBezTo>
                <a:cubicBezTo>
                  <a:pt x="71" y="50"/>
                  <a:pt x="73" y="49"/>
                  <a:pt x="73" y="47"/>
                </a:cubicBezTo>
                <a:cubicBezTo>
                  <a:pt x="74" y="44"/>
                  <a:pt x="73" y="39"/>
                  <a:pt x="71" y="36"/>
                </a:cubicBezTo>
                <a:cubicBezTo>
                  <a:pt x="69" y="33"/>
                  <a:pt x="65" y="31"/>
                  <a:pt x="62" y="29"/>
                </a:cubicBezTo>
                <a:cubicBezTo>
                  <a:pt x="70" y="30"/>
                  <a:pt x="77" y="31"/>
                  <a:pt x="84" y="34"/>
                </a:cubicBezTo>
                <a:cubicBezTo>
                  <a:pt x="87" y="36"/>
                  <a:pt x="90" y="37"/>
                  <a:pt x="92" y="35"/>
                </a:cubicBezTo>
                <a:cubicBezTo>
                  <a:pt x="94" y="34"/>
                  <a:pt x="94" y="31"/>
                  <a:pt x="93" y="29"/>
                </a:cubicBezTo>
                <a:cubicBezTo>
                  <a:pt x="92" y="27"/>
                  <a:pt x="90" y="25"/>
                  <a:pt x="88" y="24"/>
                </a:cubicBezTo>
                <a:cubicBezTo>
                  <a:pt x="82" y="20"/>
                  <a:pt x="75" y="18"/>
                  <a:pt x="68" y="16"/>
                </a:cubicBezTo>
                <a:cubicBezTo>
                  <a:pt x="59" y="13"/>
                  <a:pt x="60" y="12"/>
                  <a:pt x="69" y="9"/>
                </a:cubicBezTo>
                <a:cubicBezTo>
                  <a:pt x="71" y="8"/>
                  <a:pt x="74" y="6"/>
                  <a:pt x="73" y="4"/>
                </a:cubicBezTo>
                <a:cubicBezTo>
                  <a:pt x="65" y="2"/>
                  <a:pt x="57" y="2"/>
                  <a:pt x="49" y="5"/>
                </a:cubicBezTo>
                <a:cubicBezTo>
                  <a:pt x="48" y="6"/>
                  <a:pt x="47" y="6"/>
                  <a:pt x="46" y="6"/>
                </a:cubicBezTo>
                <a:cubicBezTo>
                  <a:pt x="42" y="5"/>
                  <a:pt x="37" y="2"/>
                  <a:pt x="32" y="1"/>
                </a:cubicBezTo>
                <a:close/>
              </a:path>
            </a:pathLst>
          </a:custGeom>
          <a:solidFill>
            <a:srgbClr val="BBBA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reeform 32"/>
          <p:cNvSpPr/>
          <p:nvPr userDrawn="1"/>
        </p:nvSpPr>
        <p:spPr bwMode="auto">
          <a:xfrm>
            <a:off x="1291124" y="5497649"/>
            <a:ext cx="862558" cy="464787"/>
          </a:xfrm>
          <a:custGeom>
            <a:avLst/>
            <a:gdLst>
              <a:gd name="T0" fmla="*/ 57 w 168"/>
              <a:gd name="T1" fmla="*/ 2 h 90"/>
              <a:gd name="T2" fmla="*/ 42 w 168"/>
              <a:gd name="T3" fmla="*/ 4 h 90"/>
              <a:gd name="T4" fmla="*/ 43 w 168"/>
              <a:gd name="T5" fmla="*/ 20 h 90"/>
              <a:gd name="T6" fmla="*/ 57 w 168"/>
              <a:gd name="T7" fmla="*/ 28 h 90"/>
              <a:gd name="T8" fmla="*/ 26 w 168"/>
              <a:gd name="T9" fmla="*/ 33 h 90"/>
              <a:gd name="T10" fmla="*/ 2 w 168"/>
              <a:gd name="T11" fmla="*/ 52 h 90"/>
              <a:gd name="T12" fmla="*/ 1 w 168"/>
              <a:gd name="T13" fmla="*/ 58 h 90"/>
              <a:gd name="T14" fmla="*/ 5 w 168"/>
              <a:gd name="T15" fmla="*/ 61 h 90"/>
              <a:gd name="T16" fmla="*/ 51 w 168"/>
              <a:gd name="T17" fmla="*/ 53 h 90"/>
              <a:gd name="T18" fmla="*/ 30 w 168"/>
              <a:gd name="T19" fmla="*/ 88 h 90"/>
              <a:gd name="T20" fmla="*/ 50 w 168"/>
              <a:gd name="T21" fmla="*/ 81 h 90"/>
              <a:gd name="T22" fmla="*/ 67 w 168"/>
              <a:gd name="T23" fmla="*/ 67 h 90"/>
              <a:gd name="T24" fmla="*/ 95 w 168"/>
              <a:gd name="T25" fmla="*/ 70 h 90"/>
              <a:gd name="T26" fmla="*/ 119 w 168"/>
              <a:gd name="T27" fmla="*/ 87 h 90"/>
              <a:gd name="T28" fmla="*/ 123 w 168"/>
              <a:gd name="T29" fmla="*/ 90 h 90"/>
              <a:gd name="T30" fmla="*/ 130 w 168"/>
              <a:gd name="T31" fmla="*/ 84 h 90"/>
              <a:gd name="T32" fmla="*/ 126 w 168"/>
              <a:gd name="T33" fmla="*/ 65 h 90"/>
              <a:gd name="T34" fmla="*/ 110 w 168"/>
              <a:gd name="T35" fmla="*/ 52 h 90"/>
              <a:gd name="T36" fmla="*/ 150 w 168"/>
              <a:gd name="T37" fmla="*/ 62 h 90"/>
              <a:gd name="T38" fmla="*/ 163 w 168"/>
              <a:gd name="T39" fmla="*/ 63 h 90"/>
              <a:gd name="T40" fmla="*/ 166 w 168"/>
              <a:gd name="T41" fmla="*/ 52 h 90"/>
              <a:gd name="T42" fmla="*/ 157 w 168"/>
              <a:gd name="T43" fmla="*/ 43 h 90"/>
              <a:gd name="T44" fmla="*/ 120 w 168"/>
              <a:gd name="T45" fmla="*/ 29 h 90"/>
              <a:gd name="T46" fmla="*/ 122 w 168"/>
              <a:gd name="T47" fmla="*/ 16 h 90"/>
              <a:gd name="T48" fmla="*/ 129 w 168"/>
              <a:gd name="T49" fmla="*/ 7 h 90"/>
              <a:gd name="T50" fmla="*/ 87 w 168"/>
              <a:gd name="T51" fmla="*/ 10 h 90"/>
              <a:gd name="T52" fmla="*/ 82 w 168"/>
              <a:gd name="T53" fmla="*/ 11 h 90"/>
              <a:gd name="T54" fmla="*/ 57 w 168"/>
              <a:gd name="T55" fmla="*/ 2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68" h="90">
                <a:moveTo>
                  <a:pt x="57" y="2"/>
                </a:moveTo>
                <a:cubicBezTo>
                  <a:pt x="52" y="1"/>
                  <a:pt x="46" y="0"/>
                  <a:pt x="42" y="4"/>
                </a:cubicBezTo>
                <a:cubicBezTo>
                  <a:pt x="38" y="8"/>
                  <a:pt x="39" y="15"/>
                  <a:pt x="43" y="20"/>
                </a:cubicBezTo>
                <a:cubicBezTo>
                  <a:pt x="46" y="24"/>
                  <a:pt x="52" y="26"/>
                  <a:pt x="57" y="28"/>
                </a:cubicBezTo>
                <a:cubicBezTo>
                  <a:pt x="47" y="29"/>
                  <a:pt x="36" y="30"/>
                  <a:pt x="26" y="33"/>
                </a:cubicBezTo>
                <a:cubicBezTo>
                  <a:pt x="16" y="36"/>
                  <a:pt x="7" y="43"/>
                  <a:pt x="2" y="52"/>
                </a:cubicBezTo>
                <a:cubicBezTo>
                  <a:pt x="1" y="54"/>
                  <a:pt x="0" y="56"/>
                  <a:pt x="1" y="58"/>
                </a:cubicBezTo>
                <a:cubicBezTo>
                  <a:pt x="2" y="60"/>
                  <a:pt x="4" y="60"/>
                  <a:pt x="5" y="61"/>
                </a:cubicBezTo>
                <a:cubicBezTo>
                  <a:pt x="20" y="65"/>
                  <a:pt x="35" y="52"/>
                  <a:pt x="51" y="53"/>
                </a:cubicBezTo>
                <a:cubicBezTo>
                  <a:pt x="41" y="63"/>
                  <a:pt x="34" y="75"/>
                  <a:pt x="30" y="88"/>
                </a:cubicBezTo>
                <a:cubicBezTo>
                  <a:pt x="37" y="90"/>
                  <a:pt x="44" y="86"/>
                  <a:pt x="50" y="81"/>
                </a:cubicBezTo>
                <a:cubicBezTo>
                  <a:pt x="55" y="76"/>
                  <a:pt x="60" y="70"/>
                  <a:pt x="67" y="67"/>
                </a:cubicBezTo>
                <a:cubicBezTo>
                  <a:pt x="76" y="63"/>
                  <a:pt x="87" y="65"/>
                  <a:pt x="95" y="70"/>
                </a:cubicBezTo>
                <a:cubicBezTo>
                  <a:pt x="104" y="74"/>
                  <a:pt x="111" y="81"/>
                  <a:pt x="119" y="87"/>
                </a:cubicBezTo>
                <a:cubicBezTo>
                  <a:pt x="120" y="89"/>
                  <a:pt x="122" y="90"/>
                  <a:pt x="123" y="90"/>
                </a:cubicBezTo>
                <a:cubicBezTo>
                  <a:pt x="126" y="90"/>
                  <a:pt x="129" y="87"/>
                  <a:pt x="130" y="84"/>
                </a:cubicBezTo>
                <a:cubicBezTo>
                  <a:pt x="132" y="78"/>
                  <a:pt x="130" y="71"/>
                  <a:pt x="126" y="65"/>
                </a:cubicBezTo>
                <a:cubicBezTo>
                  <a:pt x="122" y="60"/>
                  <a:pt x="116" y="56"/>
                  <a:pt x="110" y="52"/>
                </a:cubicBezTo>
                <a:cubicBezTo>
                  <a:pt x="124" y="53"/>
                  <a:pt x="137" y="56"/>
                  <a:pt x="150" y="62"/>
                </a:cubicBezTo>
                <a:cubicBezTo>
                  <a:pt x="154" y="64"/>
                  <a:pt x="159" y="66"/>
                  <a:pt x="163" y="63"/>
                </a:cubicBezTo>
                <a:cubicBezTo>
                  <a:pt x="167" y="61"/>
                  <a:pt x="168" y="56"/>
                  <a:pt x="166" y="52"/>
                </a:cubicBezTo>
                <a:cubicBezTo>
                  <a:pt x="164" y="48"/>
                  <a:pt x="160" y="45"/>
                  <a:pt x="157" y="43"/>
                </a:cubicBezTo>
                <a:cubicBezTo>
                  <a:pt x="145" y="36"/>
                  <a:pt x="133" y="33"/>
                  <a:pt x="120" y="29"/>
                </a:cubicBezTo>
                <a:cubicBezTo>
                  <a:pt x="104" y="24"/>
                  <a:pt x="106" y="21"/>
                  <a:pt x="122" y="16"/>
                </a:cubicBezTo>
                <a:cubicBezTo>
                  <a:pt x="126" y="15"/>
                  <a:pt x="131" y="11"/>
                  <a:pt x="129" y="7"/>
                </a:cubicBezTo>
                <a:cubicBezTo>
                  <a:pt x="115" y="4"/>
                  <a:pt x="101" y="5"/>
                  <a:pt x="87" y="10"/>
                </a:cubicBezTo>
                <a:cubicBezTo>
                  <a:pt x="85" y="11"/>
                  <a:pt x="84" y="11"/>
                  <a:pt x="82" y="11"/>
                </a:cubicBezTo>
                <a:cubicBezTo>
                  <a:pt x="74" y="10"/>
                  <a:pt x="65" y="4"/>
                  <a:pt x="57" y="2"/>
                </a:cubicBezTo>
                <a:close/>
              </a:path>
            </a:pathLst>
          </a:custGeom>
          <a:solidFill>
            <a:srgbClr val="BBBA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" name="Freeform 33"/>
          <p:cNvSpPr/>
          <p:nvPr userDrawn="1"/>
        </p:nvSpPr>
        <p:spPr bwMode="auto">
          <a:xfrm>
            <a:off x="11151381" y="4991441"/>
            <a:ext cx="1962382" cy="1057424"/>
          </a:xfrm>
          <a:custGeom>
            <a:avLst/>
            <a:gdLst>
              <a:gd name="T0" fmla="*/ 58 w 168"/>
              <a:gd name="T1" fmla="*/ 1 h 90"/>
              <a:gd name="T2" fmla="*/ 43 w 168"/>
              <a:gd name="T3" fmla="*/ 3 h 90"/>
              <a:gd name="T4" fmla="*/ 43 w 168"/>
              <a:gd name="T5" fmla="*/ 19 h 90"/>
              <a:gd name="T6" fmla="*/ 57 w 168"/>
              <a:gd name="T7" fmla="*/ 28 h 90"/>
              <a:gd name="T8" fmla="*/ 26 w 168"/>
              <a:gd name="T9" fmla="*/ 32 h 90"/>
              <a:gd name="T10" fmla="*/ 2 w 168"/>
              <a:gd name="T11" fmla="*/ 52 h 90"/>
              <a:gd name="T12" fmla="*/ 1 w 168"/>
              <a:gd name="T13" fmla="*/ 57 h 90"/>
              <a:gd name="T14" fmla="*/ 5 w 168"/>
              <a:gd name="T15" fmla="*/ 60 h 90"/>
              <a:gd name="T16" fmla="*/ 51 w 168"/>
              <a:gd name="T17" fmla="*/ 52 h 90"/>
              <a:gd name="T18" fmla="*/ 30 w 168"/>
              <a:gd name="T19" fmla="*/ 88 h 90"/>
              <a:gd name="T20" fmla="*/ 50 w 168"/>
              <a:gd name="T21" fmla="*/ 80 h 90"/>
              <a:gd name="T22" fmla="*/ 67 w 168"/>
              <a:gd name="T23" fmla="*/ 66 h 90"/>
              <a:gd name="T24" fmla="*/ 96 w 168"/>
              <a:gd name="T25" fmla="*/ 69 h 90"/>
              <a:gd name="T26" fmla="*/ 119 w 168"/>
              <a:gd name="T27" fmla="*/ 87 h 90"/>
              <a:gd name="T28" fmla="*/ 124 w 168"/>
              <a:gd name="T29" fmla="*/ 89 h 90"/>
              <a:gd name="T30" fmla="*/ 130 w 168"/>
              <a:gd name="T31" fmla="*/ 84 h 90"/>
              <a:gd name="T32" fmla="*/ 126 w 168"/>
              <a:gd name="T33" fmla="*/ 65 h 90"/>
              <a:gd name="T34" fmla="*/ 110 w 168"/>
              <a:gd name="T35" fmla="*/ 52 h 90"/>
              <a:gd name="T36" fmla="*/ 150 w 168"/>
              <a:gd name="T37" fmla="*/ 61 h 90"/>
              <a:gd name="T38" fmla="*/ 164 w 168"/>
              <a:gd name="T39" fmla="*/ 63 h 90"/>
              <a:gd name="T40" fmla="*/ 166 w 168"/>
              <a:gd name="T41" fmla="*/ 51 h 90"/>
              <a:gd name="T42" fmla="*/ 157 w 168"/>
              <a:gd name="T43" fmla="*/ 43 h 90"/>
              <a:gd name="T44" fmla="*/ 120 w 168"/>
              <a:gd name="T45" fmla="*/ 28 h 90"/>
              <a:gd name="T46" fmla="*/ 122 w 168"/>
              <a:gd name="T47" fmla="*/ 15 h 90"/>
              <a:gd name="T48" fmla="*/ 130 w 168"/>
              <a:gd name="T49" fmla="*/ 6 h 90"/>
              <a:gd name="T50" fmla="*/ 87 w 168"/>
              <a:gd name="T51" fmla="*/ 9 h 90"/>
              <a:gd name="T52" fmla="*/ 82 w 168"/>
              <a:gd name="T53" fmla="*/ 10 h 90"/>
              <a:gd name="T54" fmla="*/ 58 w 168"/>
              <a:gd name="T55" fmla="*/ 1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68" h="90">
                <a:moveTo>
                  <a:pt x="58" y="1"/>
                </a:moveTo>
                <a:cubicBezTo>
                  <a:pt x="52" y="0"/>
                  <a:pt x="46" y="0"/>
                  <a:pt x="43" y="3"/>
                </a:cubicBezTo>
                <a:cubicBezTo>
                  <a:pt x="39" y="7"/>
                  <a:pt x="39" y="15"/>
                  <a:pt x="43" y="19"/>
                </a:cubicBezTo>
                <a:cubicBezTo>
                  <a:pt x="47" y="23"/>
                  <a:pt x="52" y="26"/>
                  <a:pt x="57" y="28"/>
                </a:cubicBezTo>
                <a:cubicBezTo>
                  <a:pt x="47" y="28"/>
                  <a:pt x="36" y="29"/>
                  <a:pt x="26" y="32"/>
                </a:cubicBezTo>
                <a:cubicBezTo>
                  <a:pt x="16" y="36"/>
                  <a:pt x="7" y="42"/>
                  <a:pt x="2" y="52"/>
                </a:cubicBezTo>
                <a:cubicBezTo>
                  <a:pt x="1" y="53"/>
                  <a:pt x="0" y="56"/>
                  <a:pt x="1" y="57"/>
                </a:cubicBezTo>
                <a:cubicBezTo>
                  <a:pt x="2" y="59"/>
                  <a:pt x="4" y="60"/>
                  <a:pt x="5" y="60"/>
                </a:cubicBezTo>
                <a:cubicBezTo>
                  <a:pt x="20" y="64"/>
                  <a:pt x="35" y="52"/>
                  <a:pt x="51" y="52"/>
                </a:cubicBezTo>
                <a:cubicBezTo>
                  <a:pt x="41" y="62"/>
                  <a:pt x="34" y="74"/>
                  <a:pt x="30" y="88"/>
                </a:cubicBezTo>
                <a:cubicBezTo>
                  <a:pt x="37" y="89"/>
                  <a:pt x="45" y="85"/>
                  <a:pt x="50" y="80"/>
                </a:cubicBezTo>
                <a:cubicBezTo>
                  <a:pt x="56" y="75"/>
                  <a:pt x="60" y="69"/>
                  <a:pt x="67" y="66"/>
                </a:cubicBezTo>
                <a:cubicBezTo>
                  <a:pt x="76" y="62"/>
                  <a:pt x="87" y="64"/>
                  <a:pt x="96" y="69"/>
                </a:cubicBezTo>
                <a:cubicBezTo>
                  <a:pt x="104" y="74"/>
                  <a:pt x="112" y="81"/>
                  <a:pt x="119" y="87"/>
                </a:cubicBezTo>
                <a:cubicBezTo>
                  <a:pt x="121" y="88"/>
                  <a:pt x="122" y="89"/>
                  <a:pt x="124" y="89"/>
                </a:cubicBezTo>
                <a:cubicBezTo>
                  <a:pt x="127" y="90"/>
                  <a:pt x="129" y="87"/>
                  <a:pt x="130" y="84"/>
                </a:cubicBezTo>
                <a:cubicBezTo>
                  <a:pt x="132" y="77"/>
                  <a:pt x="130" y="70"/>
                  <a:pt x="126" y="65"/>
                </a:cubicBezTo>
                <a:cubicBezTo>
                  <a:pt x="122" y="59"/>
                  <a:pt x="116" y="55"/>
                  <a:pt x="110" y="52"/>
                </a:cubicBezTo>
                <a:cubicBezTo>
                  <a:pt x="124" y="52"/>
                  <a:pt x="138" y="56"/>
                  <a:pt x="150" y="61"/>
                </a:cubicBezTo>
                <a:cubicBezTo>
                  <a:pt x="154" y="63"/>
                  <a:pt x="160" y="65"/>
                  <a:pt x="164" y="63"/>
                </a:cubicBezTo>
                <a:cubicBezTo>
                  <a:pt x="167" y="60"/>
                  <a:pt x="168" y="55"/>
                  <a:pt x="166" y="51"/>
                </a:cubicBezTo>
                <a:cubicBezTo>
                  <a:pt x="164" y="47"/>
                  <a:pt x="161" y="45"/>
                  <a:pt x="157" y="43"/>
                </a:cubicBezTo>
                <a:cubicBezTo>
                  <a:pt x="145" y="35"/>
                  <a:pt x="133" y="32"/>
                  <a:pt x="120" y="28"/>
                </a:cubicBezTo>
                <a:cubicBezTo>
                  <a:pt x="104" y="24"/>
                  <a:pt x="106" y="21"/>
                  <a:pt x="122" y="15"/>
                </a:cubicBezTo>
                <a:cubicBezTo>
                  <a:pt x="126" y="14"/>
                  <a:pt x="132" y="10"/>
                  <a:pt x="130" y="6"/>
                </a:cubicBezTo>
                <a:cubicBezTo>
                  <a:pt x="116" y="3"/>
                  <a:pt x="101" y="4"/>
                  <a:pt x="87" y="9"/>
                </a:cubicBezTo>
                <a:cubicBezTo>
                  <a:pt x="86" y="10"/>
                  <a:pt x="84" y="11"/>
                  <a:pt x="82" y="10"/>
                </a:cubicBezTo>
                <a:cubicBezTo>
                  <a:pt x="74" y="9"/>
                  <a:pt x="66" y="3"/>
                  <a:pt x="58" y="1"/>
                </a:cubicBezTo>
                <a:close/>
              </a:path>
            </a:pathLst>
          </a:custGeom>
          <a:solidFill>
            <a:srgbClr val="BBBA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532467"/>
            <a:ext cx="2895600" cy="2895600"/>
          </a:xfrm>
          <a:prstGeom prst="rect">
            <a:avLst/>
          </a:prstGeom>
          <a:ln w="12700">
            <a:solidFill>
              <a:srgbClr val="664E27"/>
            </a:solidFill>
          </a:ln>
        </p:spPr>
      </p:pic>
      <p:sp>
        <p:nvSpPr>
          <p:cNvPr id="7" name="任意多边形: 形状 6"/>
          <p:cNvSpPr/>
          <p:nvPr userDrawn="1"/>
        </p:nvSpPr>
        <p:spPr>
          <a:xfrm>
            <a:off x="3900099" y="4707005"/>
            <a:ext cx="4348290" cy="794293"/>
          </a:xfrm>
          <a:custGeom>
            <a:avLst/>
            <a:gdLst/>
            <a:ahLst/>
            <a:cxnLst/>
            <a:rect l="l" t="t" r="r" b="b"/>
            <a:pathLst>
              <a:path w="4348290" h="794293">
                <a:moveTo>
                  <a:pt x="1602545" y="762404"/>
                </a:moveTo>
                <a:cubicBezTo>
                  <a:pt x="1606489" y="762404"/>
                  <a:pt x="1609832" y="763647"/>
                  <a:pt x="1612575" y="766133"/>
                </a:cubicBezTo>
                <a:cubicBezTo>
                  <a:pt x="1615318" y="768619"/>
                  <a:pt x="1616690" y="771748"/>
                  <a:pt x="1616690" y="775520"/>
                </a:cubicBezTo>
                <a:cubicBezTo>
                  <a:pt x="1616690" y="779463"/>
                  <a:pt x="1615318" y="782721"/>
                  <a:pt x="1612575" y="785292"/>
                </a:cubicBezTo>
                <a:cubicBezTo>
                  <a:pt x="1609832" y="787864"/>
                  <a:pt x="1606489" y="789150"/>
                  <a:pt x="1602545" y="789150"/>
                </a:cubicBezTo>
                <a:cubicBezTo>
                  <a:pt x="1598774" y="789150"/>
                  <a:pt x="1595516" y="787864"/>
                  <a:pt x="1592773" y="785292"/>
                </a:cubicBezTo>
                <a:cubicBezTo>
                  <a:pt x="1590030" y="782721"/>
                  <a:pt x="1588658" y="779463"/>
                  <a:pt x="1588658" y="775520"/>
                </a:cubicBezTo>
                <a:cubicBezTo>
                  <a:pt x="1588658" y="771748"/>
                  <a:pt x="1590030" y="768619"/>
                  <a:pt x="1592773" y="766133"/>
                </a:cubicBezTo>
                <a:cubicBezTo>
                  <a:pt x="1595516" y="763647"/>
                  <a:pt x="1598774" y="762404"/>
                  <a:pt x="1602545" y="762404"/>
                </a:cubicBezTo>
                <a:close/>
                <a:moveTo>
                  <a:pt x="1602803" y="709169"/>
                </a:moveTo>
                <a:cubicBezTo>
                  <a:pt x="1606746" y="709169"/>
                  <a:pt x="1610046" y="710497"/>
                  <a:pt x="1612704" y="713155"/>
                </a:cubicBezTo>
                <a:cubicBezTo>
                  <a:pt x="1615361" y="715812"/>
                  <a:pt x="1616690" y="719113"/>
                  <a:pt x="1616690" y="723056"/>
                </a:cubicBezTo>
                <a:cubicBezTo>
                  <a:pt x="1616690" y="726656"/>
                  <a:pt x="1615361" y="729700"/>
                  <a:pt x="1612704" y="732186"/>
                </a:cubicBezTo>
                <a:cubicBezTo>
                  <a:pt x="1610046" y="734672"/>
                  <a:pt x="1606746" y="735915"/>
                  <a:pt x="1602803" y="735915"/>
                </a:cubicBezTo>
                <a:cubicBezTo>
                  <a:pt x="1598859" y="735915"/>
                  <a:pt x="1595516" y="734672"/>
                  <a:pt x="1592773" y="732186"/>
                </a:cubicBezTo>
                <a:cubicBezTo>
                  <a:pt x="1590030" y="729700"/>
                  <a:pt x="1588658" y="726656"/>
                  <a:pt x="1588658" y="723056"/>
                </a:cubicBezTo>
                <a:cubicBezTo>
                  <a:pt x="1588658" y="719113"/>
                  <a:pt x="1590030" y="715812"/>
                  <a:pt x="1592773" y="713155"/>
                </a:cubicBezTo>
                <a:cubicBezTo>
                  <a:pt x="1595516" y="710497"/>
                  <a:pt x="1598859" y="709169"/>
                  <a:pt x="1602803" y="709169"/>
                </a:cubicBezTo>
                <a:close/>
                <a:moveTo>
                  <a:pt x="2537729" y="701710"/>
                </a:moveTo>
                <a:cubicBezTo>
                  <a:pt x="2541158" y="701710"/>
                  <a:pt x="2543815" y="702825"/>
                  <a:pt x="2545701" y="705054"/>
                </a:cubicBezTo>
                <a:lnTo>
                  <a:pt x="2592250" y="762147"/>
                </a:lnTo>
                <a:cubicBezTo>
                  <a:pt x="2594136" y="764547"/>
                  <a:pt x="2594908" y="767076"/>
                  <a:pt x="2594565" y="769733"/>
                </a:cubicBezTo>
                <a:cubicBezTo>
                  <a:pt x="2594222" y="772391"/>
                  <a:pt x="2593107" y="774577"/>
                  <a:pt x="2591221" y="776291"/>
                </a:cubicBezTo>
                <a:cubicBezTo>
                  <a:pt x="2589335" y="777663"/>
                  <a:pt x="2586935" y="778349"/>
                  <a:pt x="2584021" y="778349"/>
                </a:cubicBezTo>
                <a:cubicBezTo>
                  <a:pt x="2582306" y="778349"/>
                  <a:pt x="2580763" y="778049"/>
                  <a:pt x="2579391" y="777449"/>
                </a:cubicBezTo>
                <a:cubicBezTo>
                  <a:pt x="2578020" y="776848"/>
                  <a:pt x="2576905" y="776120"/>
                  <a:pt x="2576048" y="775263"/>
                </a:cubicBezTo>
                <a:lnTo>
                  <a:pt x="2529242" y="718170"/>
                </a:lnTo>
                <a:cubicBezTo>
                  <a:pt x="2527871" y="716284"/>
                  <a:pt x="2527228" y="713841"/>
                  <a:pt x="2527313" y="710840"/>
                </a:cubicBezTo>
                <a:cubicBezTo>
                  <a:pt x="2527399" y="707840"/>
                  <a:pt x="2528471" y="705568"/>
                  <a:pt x="2530528" y="704025"/>
                </a:cubicBezTo>
                <a:cubicBezTo>
                  <a:pt x="2532585" y="702482"/>
                  <a:pt x="2534986" y="701710"/>
                  <a:pt x="2537729" y="701710"/>
                </a:cubicBezTo>
                <a:close/>
                <a:moveTo>
                  <a:pt x="2662649" y="653876"/>
                </a:moveTo>
                <a:cubicBezTo>
                  <a:pt x="2665735" y="653876"/>
                  <a:pt x="2668264" y="654776"/>
                  <a:pt x="2670236" y="656576"/>
                </a:cubicBezTo>
                <a:cubicBezTo>
                  <a:pt x="2672208" y="658376"/>
                  <a:pt x="2673194" y="660734"/>
                  <a:pt x="2673194" y="663649"/>
                </a:cubicBezTo>
                <a:lnTo>
                  <a:pt x="2673194" y="695281"/>
                </a:lnTo>
                <a:lnTo>
                  <a:pt x="2755232" y="695281"/>
                </a:lnTo>
                <a:cubicBezTo>
                  <a:pt x="2758318" y="695281"/>
                  <a:pt x="2760805" y="696181"/>
                  <a:pt x="2762690" y="697981"/>
                </a:cubicBezTo>
                <a:cubicBezTo>
                  <a:pt x="2764576" y="699782"/>
                  <a:pt x="2765519" y="702139"/>
                  <a:pt x="2765519" y="705054"/>
                </a:cubicBezTo>
                <a:cubicBezTo>
                  <a:pt x="2765519" y="707968"/>
                  <a:pt x="2764576" y="710326"/>
                  <a:pt x="2762690" y="712126"/>
                </a:cubicBezTo>
                <a:cubicBezTo>
                  <a:pt x="2760805" y="713926"/>
                  <a:pt x="2758318" y="714826"/>
                  <a:pt x="2755232" y="714826"/>
                </a:cubicBezTo>
                <a:lnTo>
                  <a:pt x="2673194" y="714826"/>
                </a:lnTo>
                <a:cubicBezTo>
                  <a:pt x="2673194" y="717055"/>
                  <a:pt x="2673194" y="719927"/>
                  <a:pt x="2673194" y="723442"/>
                </a:cubicBezTo>
                <a:cubicBezTo>
                  <a:pt x="2673194" y="726956"/>
                  <a:pt x="2673194" y="730471"/>
                  <a:pt x="2673194" y="733986"/>
                </a:cubicBezTo>
                <a:cubicBezTo>
                  <a:pt x="2673194" y="737501"/>
                  <a:pt x="2673236" y="740587"/>
                  <a:pt x="2673322" y="743244"/>
                </a:cubicBezTo>
                <a:cubicBezTo>
                  <a:pt x="2673408" y="745902"/>
                  <a:pt x="2673451" y="747402"/>
                  <a:pt x="2673451" y="747745"/>
                </a:cubicBezTo>
                <a:cubicBezTo>
                  <a:pt x="2673451" y="748602"/>
                  <a:pt x="2673494" y="749374"/>
                  <a:pt x="2673579" y="750059"/>
                </a:cubicBezTo>
                <a:cubicBezTo>
                  <a:pt x="2673665" y="750745"/>
                  <a:pt x="2673708" y="751517"/>
                  <a:pt x="2673708" y="752374"/>
                </a:cubicBezTo>
                <a:lnTo>
                  <a:pt x="2673708" y="781949"/>
                </a:lnTo>
                <a:cubicBezTo>
                  <a:pt x="2673708" y="785035"/>
                  <a:pt x="2672808" y="787478"/>
                  <a:pt x="2671008" y="789279"/>
                </a:cubicBezTo>
                <a:cubicBezTo>
                  <a:pt x="2669207" y="791079"/>
                  <a:pt x="2666764" y="791979"/>
                  <a:pt x="2663678" y="791979"/>
                </a:cubicBezTo>
                <a:cubicBezTo>
                  <a:pt x="2660592" y="791979"/>
                  <a:pt x="2658063" y="791079"/>
                  <a:pt x="2656091" y="789279"/>
                </a:cubicBezTo>
                <a:cubicBezTo>
                  <a:pt x="2654120" y="787478"/>
                  <a:pt x="2653134" y="785121"/>
                  <a:pt x="2653134" y="782206"/>
                </a:cubicBezTo>
                <a:lnTo>
                  <a:pt x="2652620" y="663906"/>
                </a:lnTo>
                <a:cubicBezTo>
                  <a:pt x="2652620" y="660820"/>
                  <a:pt x="2653520" y="658376"/>
                  <a:pt x="2655320" y="656576"/>
                </a:cubicBezTo>
                <a:cubicBezTo>
                  <a:pt x="2657120" y="654776"/>
                  <a:pt x="2659563" y="653876"/>
                  <a:pt x="2662649" y="653876"/>
                </a:cubicBezTo>
                <a:close/>
                <a:moveTo>
                  <a:pt x="1727342" y="641789"/>
                </a:moveTo>
                <a:cubicBezTo>
                  <a:pt x="1730428" y="641617"/>
                  <a:pt x="1732957" y="642432"/>
                  <a:pt x="1734929" y="644232"/>
                </a:cubicBezTo>
                <a:cubicBezTo>
                  <a:pt x="1736900" y="646032"/>
                  <a:pt x="1737972" y="648390"/>
                  <a:pt x="1738143" y="651304"/>
                </a:cubicBezTo>
                <a:lnTo>
                  <a:pt x="1742515" y="780149"/>
                </a:lnTo>
                <a:cubicBezTo>
                  <a:pt x="1742515" y="786492"/>
                  <a:pt x="1739086" y="789836"/>
                  <a:pt x="1732228" y="790179"/>
                </a:cubicBezTo>
                <a:cubicBezTo>
                  <a:pt x="1729314" y="790179"/>
                  <a:pt x="1726913" y="789321"/>
                  <a:pt x="1725027" y="787607"/>
                </a:cubicBezTo>
                <a:cubicBezTo>
                  <a:pt x="1723141" y="785892"/>
                  <a:pt x="1722113" y="783578"/>
                  <a:pt x="1721941" y="780663"/>
                </a:cubicBezTo>
                <a:lnTo>
                  <a:pt x="1721941" y="776291"/>
                </a:lnTo>
                <a:cubicBezTo>
                  <a:pt x="1721941" y="775434"/>
                  <a:pt x="1721898" y="774577"/>
                  <a:pt x="1721813" y="773719"/>
                </a:cubicBezTo>
                <a:cubicBezTo>
                  <a:pt x="1721727" y="772862"/>
                  <a:pt x="1721684" y="772005"/>
                  <a:pt x="1721684" y="771148"/>
                </a:cubicBezTo>
                <a:lnTo>
                  <a:pt x="1720141" y="728457"/>
                </a:lnTo>
                <a:lnTo>
                  <a:pt x="1719627" y="716369"/>
                </a:lnTo>
                <a:lnTo>
                  <a:pt x="1718855" y="683965"/>
                </a:lnTo>
                <a:cubicBezTo>
                  <a:pt x="1718512" y="679508"/>
                  <a:pt x="1718298" y="674750"/>
                  <a:pt x="1718212" y="669692"/>
                </a:cubicBezTo>
                <a:cubicBezTo>
                  <a:pt x="1718127" y="664634"/>
                  <a:pt x="1717998" y="659877"/>
                  <a:pt x="1717826" y="655419"/>
                </a:cubicBezTo>
                <a:lnTo>
                  <a:pt x="1717826" y="651819"/>
                </a:lnTo>
                <a:cubicBezTo>
                  <a:pt x="1717826" y="645475"/>
                  <a:pt x="1720998" y="642132"/>
                  <a:pt x="1727342" y="641789"/>
                </a:cubicBezTo>
                <a:close/>
                <a:moveTo>
                  <a:pt x="1802694" y="614785"/>
                </a:moveTo>
                <a:cubicBezTo>
                  <a:pt x="1809038" y="614785"/>
                  <a:pt x="1812210" y="618214"/>
                  <a:pt x="1812210" y="625072"/>
                </a:cubicBezTo>
                <a:cubicBezTo>
                  <a:pt x="1812210" y="627987"/>
                  <a:pt x="1811352" y="630430"/>
                  <a:pt x="1809638" y="632402"/>
                </a:cubicBezTo>
                <a:cubicBezTo>
                  <a:pt x="1807923" y="634373"/>
                  <a:pt x="1805609" y="635445"/>
                  <a:pt x="1802694" y="635616"/>
                </a:cubicBezTo>
                <a:lnTo>
                  <a:pt x="1730942" y="636388"/>
                </a:lnTo>
                <a:cubicBezTo>
                  <a:pt x="1719112" y="636559"/>
                  <a:pt x="1707239" y="636688"/>
                  <a:pt x="1695324" y="636774"/>
                </a:cubicBezTo>
                <a:cubicBezTo>
                  <a:pt x="1683408" y="636860"/>
                  <a:pt x="1671449" y="636902"/>
                  <a:pt x="1659448" y="636902"/>
                </a:cubicBezTo>
                <a:cubicBezTo>
                  <a:pt x="1653104" y="636902"/>
                  <a:pt x="1649932" y="633473"/>
                  <a:pt x="1649932" y="626615"/>
                </a:cubicBezTo>
                <a:cubicBezTo>
                  <a:pt x="1649932" y="620100"/>
                  <a:pt x="1653104" y="616671"/>
                  <a:pt x="1659448" y="616328"/>
                </a:cubicBezTo>
                <a:close/>
                <a:moveTo>
                  <a:pt x="2775549" y="614014"/>
                </a:moveTo>
                <a:cubicBezTo>
                  <a:pt x="2778635" y="614014"/>
                  <a:pt x="2781036" y="614957"/>
                  <a:pt x="2782750" y="616843"/>
                </a:cubicBezTo>
                <a:cubicBezTo>
                  <a:pt x="2784465" y="618729"/>
                  <a:pt x="2785408" y="621129"/>
                  <a:pt x="2785579" y="624044"/>
                </a:cubicBezTo>
                <a:cubicBezTo>
                  <a:pt x="2785579" y="626958"/>
                  <a:pt x="2784636" y="629359"/>
                  <a:pt x="2782750" y="631245"/>
                </a:cubicBezTo>
                <a:cubicBezTo>
                  <a:pt x="2780864" y="633130"/>
                  <a:pt x="2778464" y="634159"/>
                  <a:pt x="2775549" y="634331"/>
                </a:cubicBezTo>
                <a:lnTo>
                  <a:pt x="2713313" y="635102"/>
                </a:lnTo>
                <a:cubicBezTo>
                  <a:pt x="2703026" y="635274"/>
                  <a:pt x="2692696" y="635402"/>
                  <a:pt x="2682323" y="635488"/>
                </a:cubicBezTo>
                <a:cubicBezTo>
                  <a:pt x="2671950" y="635574"/>
                  <a:pt x="2661621" y="635616"/>
                  <a:pt x="2651334" y="635616"/>
                </a:cubicBezTo>
                <a:lnTo>
                  <a:pt x="2651076" y="635616"/>
                </a:lnTo>
                <a:cubicBezTo>
                  <a:pt x="2647990" y="635616"/>
                  <a:pt x="2645547" y="634674"/>
                  <a:pt x="2643747" y="632788"/>
                </a:cubicBezTo>
                <a:cubicBezTo>
                  <a:pt x="2641947" y="630902"/>
                  <a:pt x="2641047" y="628501"/>
                  <a:pt x="2641047" y="625587"/>
                </a:cubicBezTo>
                <a:cubicBezTo>
                  <a:pt x="2641047" y="622672"/>
                  <a:pt x="2641947" y="620229"/>
                  <a:pt x="2643747" y="618257"/>
                </a:cubicBezTo>
                <a:cubicBezTo>
                  <a:pt x="2645547" y="616286"/>
                  <a:pt x="2647990" y="615300"/>
                  <a:pt x="2651076" y="615300"/>
                </a:cubicBezTo>
                <a:cubicBezTo>
                  <a:pt x="2661363" y="615300"/>
                  <a:pt x="2671693" y="615257"/>
                  <a:pt x="2682066" y="615171"/>
                </a:cubicBezTo>
                <a:cubicBezTo>
                  <a:pt x="2692439" y="615085"/>
                  <a:pt x="2702769" y="614957"/>
                  <a:pt x="2713056" y="614785"/>
                </a:cubicBezTo>
                <a:close/>
                <a:moveTo>
                  <a:pt x="2286259" y="611185"/>
                </a:moveTo>
                <a:cubicBezTo>
                  <a:pt x="2292774" y="612042"/>
                  <a:pt x="2299290" y="614700"/>
                  <a:pt x="2305805" y="619157"/>
                </a:cubicBezTo>
                <a:cubicBezTo>
                  <a:pt x="2312320" y="623615"/>
                  <a:pt x="2318792" y="629144"/>
                  <a:pt x="2325221" y="635745"/>
                </a:cubicBezTo>
                <a:cubicBezTo>
                  <a:pt x="2331651" y="642346"/>
                  <a:pt x="2337866" y="649761"/>
                  <a:pt x="2343867" y="657991"/>
                </a:cubicBezTo>
                <a:cubicBezTo>
                  <a:pt x="2349867" y="666220"/>
                  <a:pt x="2355525" y="674707"/>
                  <a:pt x="2360840" y="683451"/>
                </a:cubicBezTo>
                <a:cubicBezTo>
                  <a:pt x="2366155" y="692195"/>
                  <a:pt x="2371127" y="700810"/>
                  <a:pt x="2375756" y="709297"/>
                </a:cubicBezTo>
                <a:cubicBezTo>
                  <a:pt x="2380385" y="717784"/>
                  <a:pt x="2384414" y="725628"/>
                  <a:pt x="2387844" y="732829"/>
                </a:cubicBezTo>
                <a:cubicBezTo>
                  <a:pt x="2388701" y="726314"/>
                  <a:pt x="2389644" y="719070"/>
                  <a:pt x="2390672" y="711097"/>
                </a:cubicBezTo>
                <a:cubicBezTo>
                  <a:pt x="2391701" y="703125"/>
                  <a:pt x="2392730" y="694724"/>
                  <a:pt x="2393759" y="685894"/>
                </a:cubicBezTo>
                <a:cubicBezTo>
                  <a:pt x="2394787" y="677065"/>
                  <a:pt x="2395859" y="668021"/>
                  <a:pt x="2396973" y="658762"/>
                </a:cubicBezTo>
                <a:cubicBezTo>
                  <a:pt x="2398088" y="649504"/>
                  <a:pt x="2399159" y="640246"/>
                  <a:pt x="2400188" y="630987"/>
                </a:cubicBezTo>
                <a:cubicBezTo>
                  <a:pt x="2400531" y="628073"/>
                  <a:pt x="2401731" y="625844"/>
                  <a:pt x="2403788" y="624301"/>
                </a:cubicBezTo>
                <a:cubicBezTo>
                  <a:pt x="2405846" y="622758"/>
                  <a:pt x="2408332" y="622072"/>
                  <a:pt x="2411246" y="622243"/>
                </a:cubicBezTo>
                <a:cubicBezTo>
                  <a:pt x="2414333" y="622415"/>
                  <a:pt x="2416733" y="623486"/>
                  <a:pt x="2418447" y="625458"/>
                </a:cubicBezTo>
                <a:cubicBezTo>
                  <a:pt x="2420162" y="627430"/>
                  <a:pt x="2420933" y="629873"/>
                  <a:pt x="2420762" y="632788"/>
                </a:cubicBezTo>
                <a:cubicBezTo>
                  <a:pt x="2420590" y="634502"/>
                  <a:pt x="2420333" y="636388"/>
                  <a:pt x="2419990" y="638445"/>
                </a:cubicBezTo>
                <a:cubicBezTo>
                  <a:pt x="2419647" y="640331"/>
                  <a:pt x="2419347" y="642517"/>
                  <a:pt x="2419090" y="645003"/>
                </a:cubicBezTo>
                <a:cubicBezTo>
                  <a:pt x="2418833" y="647489"/>
                  <a:pt x="2418533" y="650190"/>
                  <a:pt x="2418190" y="653104"/>
                </a:cubicBezTo>
                <a:lnTo>
                  <a:pt x="2412789" y="699653"/>
                </a:lnTo>
                <a:lnTo>
                  <a:pt x="2409703" y="724085"/>
                </a:lnTo>
                <a:lnTo>
                  <a:pt x="2409703" y="725113"/>
                </a:lnTo>
                <a:cubicBezTo>
                  <a:pt x="2409703" y="725456"/>
                  <a:pt x="2409660" y="725671"/>
                  <a:pt x="2409575" y="725756"/>
                </a:cubicBezTo>
                <a:cubicBezTo>
                  <a:pt x="2409489" y="725842"/>
                  <a:pt x="2409446" y="726056"/>
                  <a:pt x="2409446" y="726399"/>
                </a:cubicBezTo>
                <a:lnTo>
                  <a:pt x="2408675" y="732057"/>
                </a:lnTo>
                <a:lnTo>
                  <a:pt x="2407903" y="737458"/>
                </a:lnTo>
                <a:cubicBezTo>
                  <a:pt x="2407903" y="737629"/>
                  <a:pt x="2407860" y="737758"/>
                  <a:pt x="2407775" y="737844"/>
                </a:cubicBezTo>
                <a:cubicBezTo>
                  <a:pt x="2407689" y="737929"/>
                  <a:pt x="2407646" y="738058"/>
                  <a:pt x="2407646" y="738229"/>
                </a:cubicBezTo>
                <a:cubicBezTo>
                  <a:pt x="2407132" y="740458"/>
                  <a:pt x="2406789" y="742944"/>
                  <a:pt x="2406617" y="745687"/>
                </a:cubicBezTo>
                <a:cubicBezTo>
                  <a:pt x="2405760" y="751345"/>
                  <a:pt x="2404989" y="756060"/>
                  <a:pt x="2404303" y="759832"/>
                </a:cubicBezTo>
                <a:cubicBezTo>
                  <a:pt x="2403617" y="763604"/>
                  <a:pt x="2402803" y="766604"/>
                  <a:pt x="2401860" y="768833"/>
                </a:cubicBezTo>
                <a:cubicBezTo>
                  <a:pt x="2400917" y="771062"/>
                  <a:pt x="2399845" y="772691"/>
                  <a:pt x="2398645" y="773719"/>
                </a:cubicBezTo>
                <a:cubicBezTo>
                  <a:pt x="2397445" y="774748"/>
                  <a:pt x="2395816" y="775348"/>
                  <a:pt x="2393759" y="775520"/>
                </a:cubicBezTo>
                <a:cubicBezTo>
                  <a:pt x="2391701" y="775691"/>
                  <a:pt x="2389558" y="775091"/>
                  <a:pt x="2387329" y="773719"/>
                </a:cubicBezTo>
                <a:cubicBezTo>
                  <a:pt x="2385100" y="772348"/>
                  <a:pt x="2383386" y="770462"/>
                  <a:pt x="2382186" y="768062"/>
                </a:cubicBezTo>
                <a:lnTo>
                  <a:pt x="2381414" y="766004"/>
                </a:lnTo>
                <a:cubicBezTo>
                  <a:pt x="2380385" y="763775"/>
                  <a:pt x="2378714" y="760218"/>
                  <a:pt x="2376399" y="755331"/>
                </a:cubicBezTo>
                <a:cubicBezTo>
                  <a:pt x="2374085" y="750445"/>
                  <a:pt x="2371341" y="744873"/>
                  <a:pt x="2368170" y="738615"/>
                </a:cubicBezTo>
                <a:cubicBezTo>
                  <a:pt x="2364998" y="732357"/>
                  <a:pt x="2361483" y="725671"/>
                  <a:pt x="2357625" y="718555"/>
                </a:cubicBezTo>
                <a:cubicBezTo>
                  <a:pt x="2353768" y="711440"/>
                  <a:pt x="2349867" y="704368"/>
                  <a:pt x="2345924" y="697338"/>
                </a:cubicBezTo>
                <a:lnTo>
                  <a:pt x="2345924" y="697596"/>
                </a:lnTo>
                <a:cubicBezTo>
                  <a:pt x="2338037" y="684737"/>
                  <a:pt x="2330793" y="674064"/>
                  <a:pt x="2324193" y="665577"/>
                </a:cubicBezTo>
                <a:cubicBezTo>
                  <a:pt x="2317592" y="657091"/>
                  <a:pt x="2311720" y="650275"/>
                  <a:pt x="2306576" y="645132"/>
                </a:cubicBezTo>
                <a:cubicBezTo>
                  <a:pt x="2301433" y="639988"/>
                  <a:pt x="2297018" y="636345"/>
                  <a:pt x="2293332" y="634202"/>
                </a:cubicBezTo>
                <a:cubicBezTo>
                  <a:pt x="2289645" y="632059"/>
                  <a:pt x="2286774" y="630816"/>
                  <a:pt x="2284716" y="630473"/>
                </a:cubicBezTo>
                <a:cubicBezTo>
                  <a:pt x="2283345" y="630473"/>
                  <a:pt x="2281802" y="631330"/>
                  <a:pt x="2280087" y="633045"/>
                </a:cubicBezTo>
                <a:cubicBezTo>
                  <a:pt x="2276658" y="636817"/>
                  <a:pt x="2274258" y="643160"/>
                  <a:pt x="2272886" y="652076"/>
                </a:cubicBezTo>
                <a:cubicBezTo>
                  <a:pt x="2271515" y="660991"/>
                  <a:pt x="2270829" y="671021"/>
                  <a:pt x="2270829" y="682165"/>
                </a:cubicBezTo>
                <a:cubicBezTo>
                  <a:pt x="2270829" y="689880"/>
                  <a:pt x="2271129" y="697981"/>
                  <a:pt x="2271729" y="706468"/>
                </a:cubicBezTo>
                <a:cubicBezTo>
                  <a:pt x="2272329" y="714955"/>
                  <a:pt x="2273058" y="723485"/>
                  <a:pt x="2273915" y="732057"/>
                </a:cubicBezTo>
                <a:cubicBezTo>
                  <a:pt x="2274772" y="740630"/>
                  <a:pt x="2275801" y="748988"/>
                  <a:pt x="2277001" y="757132"/>
                </a:cubicBezTo>
                <a:cubicBezTo>
                  <a:pt x="2278201" y="765276"/>
                  <a:pt x="2279401" y="772776"/>
                  <a:pt x="2280602" y="779634"/>
                </a:cubicBezTo>
                <a:cubicBezTo>
                  <a:pt x="2280602" y="781520"/>
                  <a:pt x="2279701" y="783664"/>
                  <a:pt x="2277901" y="786064"/>
                </a:cubicBezTo>
                <a:cubicBezTo>
                  <a:pt x="2276101" y="788464"/>
                  <a:pt x="2274258" y="790093"/>
                  <a:pt x="2272372" y="790950"/>
                </a:cubicBezTo>
                <a:cubicBezTo>
                  <a:pt x="2272029" y="791122"/>
                  <a:pt x="2271343" y="791207"/>
                  <a:pt x="2270315" y="791207"/>
                </a:cubicBezTo>
                <a:cubicBezTo>
                  <a:pt x="2267743" y="791207"/>
                  <a:pt x="2265514" y="790393"/>
                  <a:pt x="2263628" y="788764"/>
                </a:cubicBezTo>
                <a:cubicBezTo>
                  <a:pt x="2261742" y="787135"/>
                  <a:pt x="2260628" y="785207"/>
                  <a:pt x="2260285" y="782978"/>
                </a:cubicBezTo>
                <a:cubicBezTo>
                  <a:pt x="2259770" y="780235"/>
                  <a:pt x="2258956" y="775391"/>
                  <a:pt x="2257842" y="768447"/>
                </a:cubicBezTo>
                <a:cubicBezTo>
                  <a:pt x="2256727" y="761504"/>
                  <a:pt x="2255570" y="753488"/>
                  <a:pt x="2254370" y="744402"/>
                </a:cubicBezTo>
                <a:cubicBezTo>
                  <a:pt x="2253170" y="735315"/>
                  <a:pt x="2252141" y="725456"/>
                  <a:pt x="2251284" y="714826"/>
                </a:cubicBezTo>
                <a:cubicBezTo>
                  <a:pt x="2250426" y="704196"/>
                  <a:pt x="2249998" y="693738"/>
                  <a:pt x="2249998" y="683451"/>
                </a:cubicBezTo>
                <a:cubicBezTo>
                  <a:pt x="2249998" y="669564"/>
                  <a:pt x="2250984" y="656919"/>
                  <a:pt x="2252955" y="645518"/>
                </a:cubicBezTo>
                <a:cubicBezTo>
                  <a:pt x="2254927" y="634116"/>
                  <a:pt x="2258656" y="625415"/>
                  <a:pt x="2264142" y="619414"/>
                </a:cubicBezTo>
                <a:cubicBezTo>
                  <a:pt x="2266714" y="616671"/>
                  <a:pt x="2270057" y="614614"/>
                  <a:pt x="2274172" y="613242"/>
                </a:cubicBezTo>
                <a:cubicBezTo>
                  <a:pt x="2278287" y="611871"/>
                  <a:pt x="2282316" y="611185"/>
                  <a:pt x="2286259" y="611185"/>
                </a:cubicBezTo>
                <a:close/>
                <a:moveTo>
                  <a:pt x="1346142" y="610413"/>
                </a:moveTo>
                <a:cubicBezTo>
                  <a:pt x="1349228" y="610242"/>
                  <a:pt x="1351757" y="611056"/>
                  <a:pt x="1353729" y="612857"/>
                </a:cubicBezTo>
                <a:cubicBezTo>
                  <a:pt x="1355700" y="614657"/>
                  <a:pt x="1356772" y="617014"/>
                  <a:pt x="1356943" y="619929"/>
                </a:cubicBezTo>
                <a:lnTo>
                  <a:pt x="1356172" y="782463"/>
                </a:lnTo>
                <a:cubicBezTo>
                  <a:pt x="1355829" y="788807"/>
                  <a:pt x="1352400" y="792150"/>
                  <a:pt x="1345885" y="792493"/>
                </a:cubicBezTo>
                <a:cubicBezTo>
                  <a:pt x="1342970" y="792493"/>
                  <a:pt x="1340570" y="791636"/>
                  <a:pt x="1338684" y="789921"/>
                </a:cubicBezTo>
                <a:cubicBezTo>
                  <a:pt x="1336798" y="788207"/>
                  <a:pt x="1335769" y="785892"/>
                  <a:pt x="1335598" y="782978"/>
                </a:cubicBezTo>
                <a:cubicBezTo>
                  <a:pt x="1335426" y="779892"/>
                  <a:pt x="1335298" y="776205"/>
                  <a:pt x="1335212" y="771919"/>
                </a:cubicBezTo>
                <a:cubicBezTo>
                  <a:pt x="1335126" y="767633"/>
                  <a:pt x="1335083" y="763347"/>
                  <a:pt x="1335083" y="759061"/>
                </a:cubicBezTo>
                <a:cubicBezTo>
                  <a:pt x="1335083" y="753917"/>
                  <a:pt x="1335126" y="748473"/>
                  <a:pt x="1335212" y="742730"/>
                </a:cubicBezTo>
                <a:cubicBezTo>
                  <a:pt x="1335298" y="736986"/>
                  <a:pt x="1335426" y="731028"/>
                  <a:pt x="1335598" y="724856"/>
                </a:cubicBezTo>
                <a:lnTo>
                  <a:pt x="1335598" y="714569"/>
                </a:lnTo>
                <a:cubicBezTo>
                  <a:pt x="1335598" y="714055"/>
                  <a:pt x="1335598" y="713240"/>
                  <a:pt x="1335598" y="712126"/>
                </a:cubicBezTo>
                <a:cubicBezTo>
                  <a:pt x="1335598" y="711012"/>
                  <a:pt x="1335641" y="709897"/>
                  <a:pt x="1335726" y="708783"/>
                </a:cubicBezTo>
                <a:cubicBezTo>
                  <a:pt x="1335812" y="707668"/>
                  <a:pt x="1335855" y="706597"/>
                  <a:pt x="1335855" y="705568"/>
                </a:cubicBezTo>
                <a:cubicBezTo>
                  <a:pt x="1335855" y="704539"/>
                  <a:pt x="1335855" y="703768"/>
                  <a:pt x="1335855" y="703254"/>
                </a:cubicBezTo>
                <a:lnTo>
                  <a:pt x="1335855" y="699139"/>
                </a:lnTo>
                <a:cubicBezTo>
                  <a:pt x="1335855" y="698110"/>
                  <a:pt x="1335898" y="697081"/>
                  <a:pt x="1335984" y="696053"/>
                </a:cubicBezTo>
                <a:cubicBezTo>
                  <a:pt x="1336069" y="695024"/>
                  <a:pt x="1336112" y="693995"/>
                  <a:pt x="1336112" y="692967"/>
                </a:cubicBezTo>
                <a:lnTo>
                  <a:pt x="1336112" y="672907"/>
                </a:lnTo>
                <a:cubicBezTo>
                  <a:pt x="1336284" y="666906"/>
                  <a:pt x="1336412" y="660991"/>
                  <a:pt x="1336498" y="655162"/>
                </a:cubicBezTo>
                <a:cubicBezTo>
                  <a:pt x="1336584" y="649332"/>
                  <a:pt x="1336627" y="643932"/>
                  <a:pt x="1336627" y="638960"/>
                </a:cubicBezTo>
                <a:cubicBezTo>
                  <a:pt x="1336627" y="635359"/>
                  <a:pt x="1336627" y="632016"/>
                  <a:pt x="1336627" y="628930"/>
                </a:cubicBezTo>
                <a:cubicBezTo>
                  <a:pt x="1336627" y="625844"/>
                  <a:pt x="1336541" y="623015"/>
                  <a:pt x="1336369" y="620443"/>
                </a:cubicBezTo>
                <a:cubicBezTo>
                  <a:pt x="1336369" y="614100"/>
                  <a:pt x="1339627" y="610756"/>
                  <a:pt x="1346142" y="610413"/>
                </a:cubicBezTo>
                <a:close/>
                <a:moveTo>
                  <a:pt x="3066033" y="610156"/>
                </a:moveTo>
                <a:cubicBezTo>
                  <a:pt x="3068948" y="611013"/>
                  <a:pt x="3071219" y="612471"/>
                  <a:pt x="3072848" y="614528"/>
                </a:cubicBezTo>
                <a:cubicBezTo>
                  <a:pt x="3074477" y="616586"/>
                  <a:pt x="3075120" y="618900"/>
                  <a:pt x="3074777" y="621472"/>
                </a:cubicBezTo>
                <a:cubicBezTo>
                  <a:pt x="3071348" y="640331"/>
                  <a:pt x="3068391" y="657819"/>
                  <a:pt x="3065904" y="673936"/>
                </a:cubicBezTo>
                <a:cubicBezTo>
                  <a:pt x="3063418" y="690052"/>
                  <a:pt x="3062175" y="704539"/>
                  <a:pt x="3062175" y="717398"/>
                </a:cubicBezTo>
                <a:cubicBezTo>
                  <a:pt x="3062175" y="726656"/>
                  <a:pt x="3063161" y="734929"/>
                  <a:pt x="3065133" y="742216"/>
                </a:cubicBezTo>
                <a:cubicBezTo>
                  <a:pt x="3067105" y="749502"/>
                  <a:pt x="3070319" y="755460"/>
                  <a:pt x="3074777" y="760089"/>
                </a:cubicBezTo>
                <a:cubicBezTo>
                  <a:pt x="3083521" y="769005"/>
                  <a:pt x="3097666" y="773462"/>
                  <a:pt x="3117211" y="773462"/>
                </a:cubicBezTo>
                <a:cubicBezTo>
                  <a:pt x="3122526" y="773462"/>
                  <a:pt x="3128312" y="773162"/>
                  <a:pt x="3134570" y="772562"/>
                </a:cubicBezTo>
                <a:cubicBezTo>
                  <a:pt x="3140828" y="771962"/>
                  <a:pt x="3147557" y="771062"/>
                  <a:pt x="3154758" y="769862"/>
                </a:cubicBezTo>
                <a:cubicBezTo>
                  <a:pt x="3157673" y="769519"/>
                  <a:pt x="3160288" y="770119"/>
                  <a:pt x="3162602" y="771662"/>
                </a:cubicBezTo>
                <a:cubicBezTo>
                  <a:pt x="3164917" y="773205"/>
                  <a:pt x="3166246" y="775434"/>
                  <a:pt x="3166588" y="778349"/>
                </a:cubicBezTo>
                <a:cubicBezTo>
                  <a:pt x="3166931" y="781263"/>
                  <a:pt x="3166160" y="783706"/>
                  <a:pt x="3164274" y="785678"/>
                </a:cubicBezTo>
                <a:cubicBezTo>
                  <a:pt x="3162388" y="787650"/>
                  <a:pt x="3160245" y="788807"/>
                  <a:pt x="3157845" y="789150"/>
                </a:cubicBezTo>
                <a:cubicBezTo>
                  <a:pt x="3150815" y="790522"/>
                  <a:pt x="3143700" y="791507"/>
                  <a:pt x="3136499" y="792107"/>
                </a:cubicBezTo>
                <a:cubicBezTo>
                  <a:pt x="3129298" y="792708"/>
                  <a:pt x="3122954" y="793008"/>
                  <a:pt x="3117468" y="793008"/>
                </a:cubicBezTo>
                <a:cubicBezTo>
                  <a:pt x="3103752" y="793008"/>
                  <a:pt x="3092222" y="791465"/>
                  <a:pt x="3082878" y="788378"/>
                </a:cubicBezTo>
                <a:cubicBezTo>
                  <a:pt x="3073534" y="785292"/>
                  <a:pt x="3065690" y="780577"/>
                  <a:pt x="3059346" y="774234"/>
                </a:cubicBezTo>
                <a:cubicBezTo>
                  <a:pt x="3052831" y="767547"/>
                  <a:pt x="3048202" y="759446"/>
                  <a:pt x="3045459" y="749931"/>
                </a:cubicBezTo>
                <a:cubicBezTo>
                  <a:pt x="3042716" y="740415"/>
                  <a:pt x="3041344" y="729400"/>
                  <a:pt x="3041344" y="716884"/>
                </a:cubicBezTo>
                <a:cubicBezTo>
                  <a:pt x="3041344" y="703339"/>
                  <a:pt x="3042630" y="688423"/>
                  <a:pt x="3045202" y="672135"/>
                </a:cubicBezTo>
                <a:cubicBezTo>
                  <a:pt x="3047774" y="655848"/>
                  <a:pt x="3050774" y="637931"/>
                  <a:pt x="3054203" y="618386"/>
                </a:cubicBezTo>
                <a:cubicBezTo>
                  <a:pt x="3055060" y="615471"/>
                  <a:pt x="3056518" y="613285"/>
                  <a:pt x="3058575" y="611828"/>
                </a:cubicBezTo>
                <a:cubicBezTo>
                  <a:pt x="3060632" y="610370"/>
                  <a:pt x="3063118" y="609813"/>
                  <a:pt x="3066033" y="610156"/>
                </a:cubicBezTo>
                <a:close/>
                <a:moveTo>
                  <a:pt x="2133288" y="610156"/>
                </a:moveTo>
                <a:cubicBezTo>
                  <a:pt x="2157291" y="612899"/>
                  <a:pt x="2177008" y="633302"/>
                  <a:pt x="2192438" y="671364"/>
                </a:cubicBezTo>
                <a:cubicBezTo>
                  <a:pt x="2196724" y="682165"/>
                  <a:pt x="2200325" y="692152"/>
                  <a:pt x="2203240" y="701325"/>
                </a:cubicBezTo>
                <a:cubicBezTo>
                  <a:pt x="2206154" y="710497"/>
                  <a:pt x="2208469" y="718855"/>
                  <a:pt x="2210183" y="726399"/>
                </a:cubicBezTo>
                <a:cubicBezTo>
                  <a:pt x="2211898" y="733943"/>
                  <a:pt x="2213141" y="740758"/>
                  <a:pt x="2213912" y="746845"/>
                </a:cubicBezTo>
                <a:cubicBezTo>
                  <a:pt x="2214684" y="752931"/>
                  <a:pt x="2215241" y="758289"/>
                  <a:pt x="2215584" y="762918"/>
                </a:cubicBezTo>
                <a:lnTo>
                  <a:pt x="2215584" y="764718"/>
                </a:lnTo>
                <a:cubicBezTo>
                  <a:pt x="2215755" y="766433"/>
                  <a:pt x="2215884" y="768405"/>
                  <a:pt x="2215970" y="770633"/>
                </a:cubicBezTo>
                <a:cubicBezTo>
                  <a:pt x="2216055" y="772862"/>
                  <a:pt x="2216098" y="774491"/>
                  <a:pt x="2216098" y="775520"/>
                </a:cubicBezTo>
                <a:cubicBezTo>
                  <a:pt x="2216098" y="778091"/>
                  <a:pt x="2216055" y="780235"/>
                  <a:pt x="2215970" y="781949"/>
                </a:cubicBezTo>
                <a:cubicBezTo>
                  <a:pt x="2215884" y="783664"/>
                  <a:pt x="2215755" y="784949"/>
                  <a:pt x="2215584" y="785807"/>
                </a:cubicBezTo>
                <a:cubicBezTo>
                  <a:pt x="2214555" y="790779"/>
                  <a:pt x="2211383" y="793265"/>
                  <a:pt x="2206068" y="793265"/>
                </a:cubicBezTo>
                <a:cubicBezTo>
                  <a:pt x="2205040" y="793265"/>
                  <a:pt x="2204182" y="793093"/>
                  <a:pt x="2203497" y="792750"/>
                </a:cubicBezTo>
                <a:cubicBezTo>
                  <a:pt x="2201268" y="791722"/>
                  <a:pt x="2199168" y="790007"/>
                  <a:pt x="2197196" y="787607"/>
                </a:cubicBezTo>
                <a:cubicBezTo>
                  <a:pt x="2195224" y="785207"/>
                  <a:pt x="2194581" y="782978"/>
                  <a:pt x="2195267" y="780920"/>
                </a:cubicBezTo>
                <a:cubicBezTo>
                  <a:pt x="2195439" y="779720"/>
                  <a:pt x="2195524" y="778177"/>
                  <a:pt x="2195524" y="776291"/>
                </a:cubicBezTo>
                <a:cubicBezTo>
                  <a:pt x="2195524" y="774748"/>
                  <a:pt x="2195481" y="772905"/>
                  <a:pt x="2195396" y="770762"/>
                </a:cubicBezTo>
                <a:cubicBezTo>
                  <a:pt x="2195310" y="768619"/>
                  <a:pt x="2195181" y="766090"/>
                  <a:pt x="2195010" y="763175"/>
                </a:cubicBezTo>
                <a:cubicBezTo>
                  <a:pt x="2194667" y="759232"/>
                  <a:pt x="2193895" y="754174"/>
                  <a:pt x="2192695" y="748002"/>
                </a:cubicBezTo>
                <a:cubicBezTo>
                  <a:pt x="2191495" y="741830"/>
                  <a:pt x="2189952" y="734929"/>
                  <a:pt x="2188066" y="727299"/>
                </a:cubicBezTo>
                <a:cubicBezTo>
                  <a:pt x="2186180" y="719670"/>
                  <a:pt x="2183994" y="711569"/>
                  <a:pt x="2181508" y="702996"/>
                </a:cubicBezTo>
                <a:cubicBezTo>
                  <a:pt x="2179022" y="694424"/>
                  <a:pt x="2176236" y="685766"/>
                  <a:pt x="2173150" y="677022"/>
                </a:cubicBezTo>
                <a:cubicBezTo>
                  <a:pt x="2170235" y="670507"/>
                  <a:pt x="2167106" y="664463"/>
                  <a:pt x="2163763" y="658891"/>
                </a:cubicBezTo>
                <a:cubicBezTo>
                  <a:pt x="2160420" y="653319"/>
                  <a:pt x="2156991" y="648432"/>
                  <a:pt x="2153476" y="644232"/>
                </a:cubicBezTo>
                <a:cubicBezTo>
                  <a:pt x="2149961" y="640031"/>
                  <a:pt x="2146404" y="636688"/>
                  <a:pt x="2142803" y="634202"/>
                </a:cubicBezTo>
                <a:cubicBezTo>
                  <a:pt x="2139203" y="631716"/>
                  <a:pt x="2135774" y="630302"/>
                  <a:pt x="2132516" y="629959"/>
                </a:cubicBezTo>
                <a:cubicBezTo>
                  <a:pt x="2128744" y="629444"/>
                  <a:pt x="2124673" y="630173"/>
                  <a:pt x="2120301" y="632145"/>
                </a:cubicBezTo>
                <a:cubicBezTo>
                  <a:pt x="2115929" y="634116"/>
                  <a:pt x="2111557" y="637031"/>
                  <a:pt x="2107185" y="640889"/>
                </a:cubicBezTo>
                <a:cubicBezTo>
                  <a:pt x="2102813" y="644746"/>
                  <a:pt x="2098441" y="649375"/>
                  <a:pt x="2094069" y="654776"/>
                </a:cubicBezTo>
                <a:cubicBezTo>
                  <a:pt x="2089697" y="660177"/>
                  <a:pt x="2085625" y="666049"/>
                  <a:pt x="2081853" y="672393"/>
                </a:cubicBezTo>
                <a:lnTo>
                  <a:pt x="2081853" y="672135"/>
                </a:lnTo>
                <a:cubicBezTo>
                  <a:pt x="2078424" y="679336"/>
                  <a:pt x="2075081" y="687694"/>
                  <a:pt x="2071823" y="697210"/>
                </a:cubicBezTo>
                <a:cubicBezTo>
                  <a:pt x="2068566" y="706725"/>
                  <a:pt x="2065994" y="715684"/>
                  <a:pt x="2064108" y="724085"/>
                </a:cubicBezTo>
                <a:lnTo>
                  <a:pt x="2143575" y="726656"/>
                </a:lnTo>
                <a:cubicBezTo>
                  <a:pt x="2146490" y="726656"/>
                  <a:pt x="2148933" y="727599"/>
                  <a:pt x="2150904" y="729485"/>
                </a:cubicBezTo>
                <a:cubicBezTo>
                  <a:pt x="2152876" y="731371"/>
                  <a:pt x="2154033" y="733772"/>
                  <a:pt x="2154376" y="736686"/>
                </a:cubicBezTo>
                <a:cubicBezTo>
                  <a:pt x="2154376" y="739601"/>
                  <a:pt x="2153476" y="741915"/>
                  <a:pt x="2151676" y="743630"/>
                </a:cubicBezTo>
                <a:cubicBezTo>
                  <a:pt x="2149876" y="745344"/>
                  <a:pt x="2147433" y="746202"/>
                  <a:pt x="2144346" y="746202"/>
                </a:cubicBezTo>
                <a:lnTo>
                  <a:pt x="2063079" y="743887"/>
                </a:lnTo>
                <a:lnTo>
                  <a:pt x="2061022" y="742858"/>
                </a:lnTo>
                <a:cubicBezTo>
                  <a:pt x="2060165" y="747488"/>
                  <a:pt x="2059479" y="751988"/>
                  <a:pt x="2058964" y="756360"/>
                </a:cubicBezTo>
                <a:cubicBezTo>
                  <a:pt x="2058450" y="760732"/>
                  <a:pt x="2058021" y="764633"/>
                  <a:pt x="2057678" y="768062"/>
                </a:cubicBezTo>
                <a:cubicBezTo>
                  <a:pt x="2057164" y="772005"/>
                  <a:pt x="2056735" y="775691"/>
                  <a:pt x="2056393" y="779120"/>
                </a:cubicBezTo>
                <a:cubicBezTo>
                  <a:pt x="2056221" y="782035"/>
                  <a:pt x="2055150" y="784306"/>
                  <a:pt x="2053178" y="785935"/>
                </a:cubicBezTo>
                <a:cubicBezTo>
                  <a:pt x="2051206" y="787564"/>
                  <a:pt x="2048677" y="788293"/>
                  <a:pt x="2045591" y="788121"/>
                </a:cubicBezTo>
                <a:lnTo>
                  <a:pt x="2045334" y="788121"/>
                </a:lnTo>
                <a:cubicBezTo>
                  <a:pt x="2042419" y="787778"/>
                  <a:pt x="2040062" y="786621"/>
                  <a:pt x="2038262" y="784649"/>
                </a:cubicBezTo>
                <a:cubicBezTo>
                  <a:pt x="2036462" y="782678"/>
                  <a:pt x="2035561" y="780235"/>
                  <a:pt x="2035561" y="777320"/>
                </a:cubicBezTo>
                <a:cubicBezTo>
                  <a:pt x="2035561" y="776634"/>
                  <a:pt x="2035647" y="776120"/>
                  <a:pt x="2035819" y="775777"/>
                </a:cubicBezTo>
                <a:cubicBezTo>
                  <a:pt x="2036161" y="772176"/>
                  <a:pt x="2036890" y="766133"/>
                  <a:pt x="2038005" y="757646"/>
                </a:cubicBezTo>
                <a:cubicBezTo>
                  <a:pt x="2039119" y="749159"/>
                  <a:pt x="2040791" y="739558"/>
                  <a:pt x="2043019" y="728842"/>
                </a:cubicBezTo>
                <a:cubicBezTo>
                  <a:pt x="2045248" y="718127"/>
                  <a:pt x="2048034" y="706983"/>
                  <a:pt x="2051378" y="695410"/>
                </a:cubicBezTo>
                <a:cubicBezTo>
                  <a:pt x="2054721" y="683837"/>
                  <a:pt x="2058793" y="673164"/>
                  <a:pt x="2063594" y="663391"/>
                </a:cubicBezTo>
                <a:cubicBezTo>
                  <a:pt x="2068223" y="654819"/>
                  <a:pt x="2073323" y="647104"/>
                  <a:pt x="2078895" y="640246"/>
                </a:cubicBezTo>
                <a:cubicBezTo>
                  <a:pt x="2084468" y="633388"/>
                  <a:pt x="2090254" y="627644"/>
                  <a:pt x="2096255" y="623015"/>
                </a:cubicBezTo>
                <a:cubicBezTo>
                  <a:pt x="2102255" y="618386"/>
                  <a:pt x="2108385" y="614957"/>
                  <a:pt x="2114643" y="612728"/>
                </a:cubicBezTo>
                <a:cubicBezTo>
                  <a:pt x="2120901" y="610499"/>
                  <a:pt x="2127116" y="609642"/>
                  <a:pt x="2133288" y="610156"/>
                </a:cubicBezTo>
                <a:close/>
                <a:moveTo>
                  <a:pt x="1483797" y="609899"/>
                </a:moveTo>
                <a:cubicBezTo>
                  <a:pt x="1490655" y="609899"/>
                  <a:pt x="1497385" y="610628"/>
                  <a:pt x="1503985" y="612085"/>
                </a:cubicBezTo>
                <a:cubicBezTo>
                  <a:pt x="1510586" y="613542"/>
                  <a:pt x="1516544" y="615985"/>
                  <a:pt x="1521859" y="619414"/>
                </a:cubicBezTo>
                <a:cubicBezTo>
                  <a:pt x="1532832" y="626272"/>
                  <a:pt x="1541447" y="636559"/>
                  <a:pt x="1547705" y="650275"/>
                </a:cubicBezTo>
                <a:cubicBezTo>
                  <a:pt x="1553963" y="663991"/>
                  <a:pt x="1557521" y="680965"/>
                  <a:pt x="1558378" y="701196"/>
                </a:cubicBezTo>
                <a:lnTo>
                  <a:pt x="1558378" y="703768"/>
                </a:lnTo>
                <a:cubicBezTo>
                  <a:pt x="1558378" y="703939"/>
                  <a:pt x="1558421" y="704111"/>
                  <a:pt x="1558507" y="704282"/>
                </a:cubicBezTo>
                <a:cubicBezTo>
                  <a:pt x="1558592" y="704454"/>
                  <a:pt x="1558635" y="704711"/>
                  <a:pt x="1558635" y="705054"/>
                </a:cubicBezTo>
                <a:lnTo>
                  <a:pt x="1558635" y="708911"/>
                </a:lnTo>
                <a:cubicBezTo>
                  <a:pt x="1558635" y="724513"/>
                  <a:pt x="1556278" y="738101"/>
                  <a:pt x="1551563" y="749674"/>
                </a:cubicBezTo>
                <a:cubicBezTo>
                  <a:pt x="1546848" y="761246"/>
                  <a:pt x="1540376" y="770633"/>
                  <a:pt x="1532146" y="777834"/>
                </a:cubicBezTo>
                <a:cubicBezTo>
                  <a:pt x="1525288" y="782806"/>
                  <a:pt x="1517487" y="786450"/>
                  <a:pt x="1508743" y="788764"/>
                </a:cubicBezTo>
                <a:cubicBezTo>
                  <a:pt x="1499999" y="791079"/>
                  <a:pt x="1491513" y="792236"/>
                  <a:pt x="1483283" y="792236"/>
                </a:cubicBezTo>
                <a:cubicBezTo>
                  <a:pt x="1478482" y="792236"/>
                  <a:pt x="1473853" y="791979"/>
                  <a:pt x="1469395" y="791465"/>
                </a:cubicBezTo>
                <a:cubicBezTo>
                  <a:pt x="1464938" y="790950"/>
                  <a:pt x="1460780" y="790307"/>
                  <a:pt x="1456922" y="789536"/>
                </a:cubicBezTo>
                <a:cubicBezTo>
                  <a:pt x="1453065" y="788764"/>
                  <a:pt x="1449679" y="787950"/>
                  <a:pt x="1446764" y="787093"/>
                </a:cubicBezTo>
                <a:cubicBezTo>
                  <a:pt x="1443849" y="786235"/>
                  <a:pt x="1441621" y="785550"/>
                  <a:pt x="1440078" y="785035"/>
                </a:cubicBezTo>
                <a:cubicBezTo>
                  <a:pt x="1439392" y="785035"/>
                  <a:pt x="1438963" y="784949"/>
                  <a:pt x="1438792" y="784778"/>
                </a:cubicBezTo>
                <a:cubicBezTo>
                  <a:pt x="1438277" y="784778"/>
                  <a:pt x="1437934" y="784692"/>
                  <a:pt x="1437763" y="784521"/>
                </a:cubicBezTo>
                <a:lnTo>
                  <a:pt x="1438020" y="784521"/>
                </a:lnTo>
                <a:cubicBezTo>
                  <a:pt x="1432019" y="782121"/>
                  <a:pt x="1429876" y="777749"/>
                  <a:pt x="1431591" y="771405"/>
                </a:cubicBezTo>
                <a:cubicBezTo>
                  <a:pt x="1432448" y="768662"/>
                  <a:pt x="1434120" y="766690"/>
                  <a:pt x="1436606" y="765490"/>
                </a:cubicBezTo>
                <a:cubicBezTo>
                  <a:pt x="1439092" y="764290"/>
                  <a:pt x="1441535" y="764118"/>
                  <a:pt x="1443935" y="764976"/>
                </a:cubicBezTo>
                <a:cubicBezTo>
                  <a:pt x="1444107" y="764976"/>
                  <a:pt x="1445307" y="765361"/>
                  <a:pt x="1447536" y="766133"/>
                </a:cubicBezTo>
                <a:cubicBezTo>
                  <a:pt x="1449764" y="766904"/>
                  <a:pt x="1452765" y="767676"/>
                  <a:pt x="1456537" y="768447"/>
                </a:cubicBezTo>
                <a:cubicBezTo>
                  <a:pt x="1460309" y="769219"/>
                  <a:pt x="1464552" y="769948"/>
                  <a:pt x="1469267" y="770633"/>
                </a:cubicBezTo>
                <a:cubicBezTo>
                  <a:pt x="1473982" y="771319"/>
                  <a:pt x="1478825" y="771662"/>
                  <a:pt x="1483797" y="771662"/>
                </a:cubicBezTo>
                <a:cubicBezTo>
                  <a:pt x="1489627" y="771662"/>
                  <a:pt x="1495670" y="770891"/>
                  <a:pt x="1501928" y="769347"/>
                </a:cubicBezTo>
                <a:cubicBezTo>
                  <a:pt x="1508186" y="767804"/>
                  <a:pt x="1513801" y="764976"/>
                  <a:pt x="1518773" y="760861"/>
                </a:cubicBezTo>
                <a:cubicBezTo>
                  <a:pt x="1521859" y="758632"/>
                  <a:pt x="1524559" y="755374"/>
                  <a:pt x="1526874" y="751088"/>
                </a:cubicBezTo>
                <a:cubicBezTo>
                  <a:pt x="1529189" y="746802"/>
                  <a:pt x="1531160" y="741958"/>
                  <a:pt x="1532789" y="736558"/>
                </a:cubicBezTo>
                <a:cubicBezTo>
                  <a:pt x="1534418" y="731157"/>
                  <a:pt x="1535704" y="725456"/>
                  <a:pt x="1536647" y="719456"/>
                </a:cubicBezTo>
                <a:cubicBezTo>
                  <a:pt x="1537590" y="713455"/>
                  <a:pt x="1538147" y="707625"/>
                  <a:pt x="1538318" y="701968"/>
                </a:cubicBezTo>
                <a:cubicBezTo>
                  <a:pt x="1537461" y="695624"/>
                  <a:pt x="1536218" y="689023"/>
                  <a:pt x="1534589" y="682165"/>
                </a:cubicBezTo>
                <a:cubicBezTo>
                  <a:pt x="1532961" y="675307"/>
                  <a:pt x="1530989" y="668921"/>
                  <a:pt x="1528674" y="663006"/>
                </a:cubicBezTo>
                <a:cubicBezTo>
                  <a:pt x="1526360" y="657091"/>
                  <a:pt x="1523788" y="651819"/>
                  <a:pt x="1520959" y="647189"/>
                </a:cubicBezTo>
                <a:cubicBezTo>
                  <a:pt x="1518130" y="642560"/>
                  <a:pt x="1515087" y="639217"/>
                  <a:pt x="1511829" y="637160"/>
                </a:cubicBezTo>
                <a:lnTo>
                  <a:pt x="1512087" y="637160"/>
                </a:lnTo>
                <a:cubicBezTo>
                  <a:pt x="1507629" y="634759"/>
                  <a:pt x="1503043" y="633045"/>
                  <a:pt x="1498328" y="632016"/>
                </a:cubicBezTo>
                <a:cubicBezTo>
                  <a:pt x="1493613" y="630987"/>
                  <a:pt x="1488855" y="630473"/>
                  <a:pt x="1484054" y="630473"/>
                </a:cubicBezTo>
                <a:cubicBezTo>
                  <a:pt x="1477368" y="630473"/>
                  <a:pt x="1470724" y="631245"/>
                  <a:pt x="1464123" y="632788"/>
                </a:cubicBezTo>
                <a:cubicBezTo>
                  <a:pt x="1457523" y="634331"/>
                  <a:pt x="1451608" y="636002"/>
                  <a:pt x="1446378" y="637802"/>
                </a:cubicBezTo>
                <a:cubicBezTo>
                  <a:pt x="1441149" y="639603"/>
                  <a:pt x="1436906" y="641274"/>
                  <a:pt x="1433648" y="642817"/>
                </a:cubicBezTo>
                <a:cubicBezTo>
                  <a:pt x="1430391" y="644360"/>
                  <a:pt x="1428762" y="645132"/>
                  <a:pt x="1428762" y="645132"/>
                </a:cubicBezTo>
                <a:cubicBezTo>
                  <a:pt x="1427733" y="645818"/>
                  <a:pt x="1426576" y="646332"/>
                  <a:pt x="1425290" y="646675"/>
                </a:cubicBezTo>
                <a:cubicBezTo>
                  <a:pt x="1424004" y="647018"/>
                  <a:pt x="1422933" y="647189"/>
                  <a:pt x="1422075" y="647189"/>
                </a:cubicBezTo>
                <a:lnTo>
                  <a:pt x="1423104" y="782463"/>
                </a:lnTo>
                <a:cubicBezTo>
                  <a:pt x="1423275" y="785378"/>
                  <a:pt x="1422375" y="787736"/>
                  <a:pt x="1420404" y="789536"/>
                </a:cubicBezTo>
                <a:cubicBezTo>
                  <a:pt x="1418432" y="791336"/>
                  <a:pt x="1415903" y="792236"/>
                  <a:pt x="1412817" y="792236"/>
                </a:cubicBezTo>
                <a:cubicBezTo>
                  <a:pt x="1409559" y="792236"/>
                  <a:pt x="1407073" y="791336"/>
                  <a:pt x="1405359" y="789536"/>
                </a:cubicBezTo>
                <a:cubicBezTo>
                  <a:pt x="1403644" y="787736"/>
                  <a:pt x="1402787" y="785378"/>
                  <a:pt x="1402787" y="782463"/>
                </a:cubicBezTo>
                <a:lnTo>
                  <a:pt x="1402016" y="700682"/>
                </a:lnTo>
                <a:cubicBezTo>
                  <a:pt x="1402016" y="694852"/>
                  <a:pt x="1401973" y="688252"/>
                  <a:pt x="1401887" y="680879"/>
                </a:cubicBezTo>
                <a:cubicBezTo>
                  <a:pt x="1401801" y="673507"/>
                  <a:pt x="1401716" y="666092"/>
                  <a:pt x="1401630" y="658634"/>
                </a:cubicBezTo>
                <a:cubicBezTo>
                  <a:pt x="1401544" y="651176"/>
                  <a:pt x="1401501" y="644103"/>
                  <a:pt x="1401501" y="637417"/>
                </a:cubicBezTo>
                <a:cubicBezTo>
                  <a:pt x="1401501" y="630730"/>
                  <a:pt x="1401501" y="625072"/>
                  <a:pt x="1401501" y="620443"/>
                </a:cubicBezTo>
                <a:cubicBezTo>
                  <a:pt x="1401330" y="617014"/>
                  <a:pt x="1402187" y="614442"/>
                  <a:pt x="1404073" y="612728"/>
                </a:cubicBezTo>
                <a:cubicBezTo>
                  <a:pt x="1405959" y="611013"/>
                  <a:pt x="1408445" y="610156"/>
                  <a:pt x="1411531" y="610156"/>
                </a:cubicBezTo>
                <a:cubicBezTo>
                  <a:pt x="1414446" y="610156"/>
                  <a:pt x="1416889" y="611013"/>
                  <a:pt x="1418861" y="612728"/>
                </a:cubicBezTo>
                <a:cubicBezTo>
                  <a:pt x="1420832" y="614442"/>
                  <a:pt x="1421818" y="616757"/>
                  <a:pt x="1421818" y="619672"/>
                </a:cubicBezTo>
                <a:lnTo>
                  <a:pt x="1422075" y="625844"/>
                </a:lnTo>
                <a:cubicBezTo>
                  <a:pt x="1424647" y="624644"/>
                  <a:pt x="1428119" y="623101"/>
                  <a:pt x="1432491" y="621215"/>
                </a:cubicBezTo>
                <a:cubicBezTo>
                  <a:pt x="1436863" y="619329"/>
                  <a:pt x="1441792" y="617571"/>
                  <a:pt x="1447278" y="615943"/>
                </a:cubicBezTo>
                <a:cubicBezTo>
                  <a:pt x="1452765" y="614314"/>
                  <a:pt x="1458637" y="612899"/>
                  <a:pt x="1464895" y="611699"/>
                </a:cubicBezTo>
                <a:cubicBezTo>
                  <a:pt x="1471153" y="610499"/>
                  <a:pt x="1477454" y="609899"/>
                  <a:pt x="1483797" y="609899"/>
                </a:cubicBezTo>
                <a:close/>
                <a:moveTo>
                  <a:pt x="2853388" y="609642"/>
                </a:moveTo>
                <a:cubicBezTo>
                  <a:pt x="2855788" y="609470"/>
                  <a:pt x="2857416" y="610156"/>
                  <a:pt x="2858274" y="611699"/>
                </a:cubicBezTo>
                <a:cubicBezTo>
                  <a:pt x="2859645" y="614785"/>
                  <a:pt x="2860546" y="617700"/>
                  <a:pt x="2860974" y="620443"/>
                </a:cubicBezTo>
                <a:cubicBezTo>
                  <a:pt x="2861403" y="623186"/>
                  <a:pt x="2861017" y="625330"/>
                  <a:pt x="2859817" y="626873"/>
                </a:cubicBezTo>
                <a:lnTo>
                  <a:pt x="2859817" y="626615"/>
                </a:lnTo>
                <a:cubicBezTo>
                  <a:pt x="2858960" y="628501"/>
                  <a:pt x="2857245" y="632316"/>
                  <a:pt x="2854673" y="638060"/>
                </a:cubicBezTo>
                <a:cubicBezTo>
                  <a:pt x="2852102" y="643803"/>
                  <a:pt x="2849444" y="650661"/>
                  <a:pt x="2846701" y="658634"/>
                </a:cubicBezTo>
                <a:cubicBezTo>
                  <a:pt x="2843958" y="666606"/>
                  <a:pt x="2841557" y="675307"/>
                  <a:pt x="2839500" y="684737"/>
                </a:cubicBezTo>
                <a:cubicBezTo>
                  <a:pt x="2837443" y="694167"/>
                  <a:pt x="2836414" y="703511"/>
                  <a:pt x="2836414" y="712769"/>
                </a:cubicBezTo>
                <a:cubicBezTo>
                  <a:pt x="2836414" y="718427"/>
                  <a:pt x="2837014" y="723999"/>
                  <a:pt x="2838214" y="729485"/>
                </a:cubicBezTo>
                <a:cubicBezTo>
                  <a:pt x="2839414" y="734972"/>
                  <a:pt x="2841300" y="739858"/>
                  <a:pt x="2843872" y="744144"/>
                </a:cubicBezTo>
                <a:cubicBezTo>
                  <a:pt x="2849016" y="752717"/>
                  <a:pt x="2856731" y="759232"/>
                  <a:pt x="2867018" y="763690"/>
                </a:cubicBezTo>
                <a:cubicBezTo>
                  <a:pt x="2877305" y="768147"/>
                  <a:pt x="2889563" y="770376"/>
                  <a:pt x="2903794" y="770376"/>
                </a:cubicBezTo>
                <a:lnTo>
                  <a:pt x="2910738" y="770376"/>
                </a:lnTo>
                <a:cubicBezTo>
                  <a:pt x="2910909" y="770376"/>
                  <a:pt x="2911037" y="770333"/>
                  <a:pt x="2911123" y="770248"/>
                </a:cubicBezTo>
                <a:cubicBezTo>
                  <a:pt x="2911209" y="770162"/>
                  <a:pt x="2911338" y="770119"/>
                  <a:pt x="2911509" y="770119"/>
                </a:cubicBezTo>
                <a:cubicBezTo>
                  <a:pt x="2917853" y="769262"/>
                  <a:pt x="2924282" y="767933"/>
                  <a:pt x="2930797" y="766133"/>
                </a:cubicBezTo>
                <a:cubicBezTo>
                  <a:pt x="2937312" y="764333"/>
                  <a:pt x="2943356" y="762147"/>
                  <a:pt x="2948928" y="759575"/>
                </a:cubicBezTo>
                <a:cubicBezTo>
                  <a:pt x="2954500" y="757003"/>
                  <a:pt x="2959472" y="754174"/>
                  <a:pt x="2963844" y="751088"/>
                </a:cubicBezTo>
                <a:cubicBezTo>
                  <a:pt x="2968216" y="748002"/>
                  <a:pt x="2971431" y="744659"/>
                  <a:pt x="2973488" y="741058"/>
                </a:cubicBezTo>
                <a:cubicBezTo>
                  <a:pt x="2975889" y="736601"/>
                  <a:pt x="2977603" y="731671"/>
                  <a:pt x="2978632" y="726271"/>
                </a:cubicBezTo>
                <a:cubicBezTo>
                  <a:pt x="2979660" y="720870"/>
                  <a:pt x="2980175" y="715426"/>
                  <a:pt x="2980175" y="709940"/>
                </a:cubicBezTo>
                <a:cubicBezTo>
                  <a:pt x="2980175" y="700682"/>
                  <a:pt x="2979103" y="691423"/>
                  <a:pt x="2976960" y="682165"/>
                </a:cubicBezTo>
                <a:cubicBezTo>
                  <a:pt x="2974817" y="672907"/>
                  <a:pt x="2972459" y="664549"/>
                  <a:pt x="2969888" y="657091"/>
                </a:cubicBezTo>
                <a:cubicBezTo>
                  <a:pt x="2967316" y="649633"/>
                  <a:pt x="2964916" y="643589"/>
                  <a:pt x="2962687" y="638960"/>
                </a:cubicBezTo>
                <a:cubicBezTo>
                  <a:pt x="2960458" y="634331"/>
                  <a:pt x="2959258" y="631930"/>
                  <a:pt x="2959086" y="631759"/>
                </a:cubicBezTo>
                <a:cubicBezTo>
                  <a:pt x="2957886" y="629016"/>
                  <a:pt x="2957458" y="626058"/>
                  <a:pt x="2957800" y="622886"/>
                </a:cubicBezTo>
                <a:cubicBezTo>
                  <a:pt x="2958143" y="619715"/>
                  <a:pt x="2959687" y="617443"/>
                  <a:pt x="2962430" y="616071"/>
                </a:cubicBezTo>
                <a:cubicBezTo>
                  <a:pt x="2964830" y="614700"/>
                  <a:pt x="2967230" y="614442"/>
                  <a:pt x="2969631" y="615300"/>
                </a:cubicBezTo>
                <a:cubicBezTo>
                  <a:pt x="2972031" y="616157"/>
                  <a:pt x="2973831" y="617443"/>
                  <a:pt x="2975031" y="619157"/>
                </a:cubicBezTo>
                <a:cubicBezTo>
                  <a:pt x="2975374" y="619843"/>
                  <a:pt x="2976874" y="622886"/>
                  <a:pt x="2979532" y="628287"/>
                </a:cubicBezTo>
                <a:cubicBezTo>
                  <a:pt x="2982189" y="633688"/>
                  <a:pt x="2985018" y="640631"/>
                  <a:pt x="2988019" y="649118"/>
                </a:cubicBezTo>
                <a:cubicBezTo>
                  <a:pt x="2991019" y="657605"/>
                  <a:pt x="2993762" y="667120"/>
                  <a:pt x="2996248" y="677665"/>
                </a:cubicBezTo>
                <a:cubicBezTo>
                  <a:pt x="2998734" y="688209"/>
                  <a:pt x="2999977" y="698882"/>
                  <a:pt x="2999977" y="709683"/>
                </a:cubicBezTo>
                <a:cubicBezTo>
                  <a:pt x="2999977" y="716369"/>
                  <a:pt x="2999334" y="723099"/>
                  <a:pt x="2998048" y="729871"/>
                </a:cubicBezTo>
                <a:cubicBezTo>
                  <a:pt x="2996762" y="736643"/>
                  <a:pt x="2994405" y="743030"/>
                  <a:pt x="2990976" y="749031"/>
                </a:cubicBezTo>
                <a:cubicBezTo>
                  <a:pt x="2977946" y="774405"/>
                  <a:pt x="2951543" y="788121"/>
                  <a:pt x="2911766" y="790179"/>
                </a:cubicBezTo>
                <a:cubicBezTo>
                  <a:pt x="2911595" y="790179"/>
                  <a:pt x="2911466" y="790222"/>
                  <a:pt x="2911380" y="790307"/>
                </a:cubicBezTo>
                <a:cubicBezTo>
                  <a:pt x="2911295" y="790393"/>
                  <a:pt x="2911081" y="790436"/>
                  <a:pt x="2910738" y="790436"/>
                </a:cubicBezTo>
                <a:lnTo>
                  <a:pt x="2902765" y="790436"/>
                </a:lnTo>
                <a:cubicBezTo>
                  <a:pt x="2880819" y="790436"/>
                  <a:pt x="2862989" y="786278"/>
                  <a:pt x="2849273" y="777963"/>
                </a:cubicBezTo>
                <a:cubicBezTo>
                  <a:pt x="2835557" y="769648"/>
                  <a:pt x="2826041" y="757432"/>
                  <a:pt x="2820726" y="741315"/>
                </a:cubicBezTo>
                <a:cubicBezTo>
                  <a:pt x="2818154" y="732914"/>
                  <a:pt x="2816869" y="723227"/>
                  <a:pt x="2816869" y="712255"/>
                </a:cubicBezTo>
                <a:cubicBezTo>
                  <a:pt x="2816869" y="705054"/>
                  <a:pt x="2817597" y="696696"/>
                  <a:pt x="2819055" y="687180"/>
                </a:cubicBezTo>
                <a:cubicBezTo>
                  <a:pt x="2820512" y="677665"/>
                  <a:pt x="2822698" y="668449"/>
                  <a:pt x="2825613" y="659534"/>
                </a:cubicBezTo>
                <a:cubicBezTo>
                  <a:pt x="2826641" y="655762"/>
                  <a:pt x="2828013" y="651347"/>
                  <a:pt x="2829727" y="646289"/>
                </a:cubicBezTo>
                <a:cubicBezTo>
                  <a:pt x="2831442" y="641231"/>
                  <a:pt x="2833285" y="636345"/>
                  <a:pt x="2835257" y="631630"/>
                </a:cubicBezTo>
                <a:cubicBezTo>
                  <a:pt x="2837228" y="626915"/>
                  <a:pt x="2839114" y="622758"/>
                  <a:pt x="2840914" y="619157"/>
                </a:cubicBezTo>
                <a:cubicBezTo>
                  <a:pt x="2842715" y="615557"/>
                  <a:pt x="2844215" y="613328"/>
                  <a:pt x="2845415" y="612471"/>
                </a:cubicBezTo>
                <a:cubicBezTo>
                  <a:pt x="2848330" y="610756"/>
                  <a:pt x="2850987" y="609813"/>
                  <a:pt x="2853388" y="609642"/>
                </a:cubicBezTo>
                <a:close/>
                <a:moveTo>
                  <a:pt x="2487837" y="606041"/>
                </a:moveTo>
                <a:cubicBezTo>
                  <a:pt x="2490923" y="606213"/>
                  <a:pt x="2493323" y="607242"/>
                  <a:pt x="2495038" y="609127"/>
                </a:cubicBezTo>
                <a:cubicBezTo>
                  <a:pt x="2496752" y="611013"/>
                  <a:pt x="2497610" y="613414"/>
                  <a:pt x="2497610" y="616328"/>
                </a:cubicBezTo>
                <a:lnTo>
                  <a:pt x="2494266" y="677793"/>
                </a:lnTo>
                <a:lnTo>
                  <a:pt x="2546730" y="652333"/>
                </a:lnTo>
                <a:lnTo>
                  <a:pt x="2600480" y="626615"/>
                </a:lnTo>
                <a:cubicBezTo>
                  <a:pt x="2603223" y="625587"/>
                  <a:pt x="2605838" y="625544"/>
                  <a:pt x="2608324" y="626487"/>
                </a:cubicBezTo>
                <a:cubicBezTo>
                  <a:pt x="2610810" y="627430"/>
                  <a:pt x="2612653" y="629359"/>
                  <a:pt x="2613853" y="632273"/>
                </a:cubicBezTo>
                <a:cubicBezTo>
                  <a:pt x="2614882" y="634159"/>
                  <a:pt x="2614753" y="636388"/>
                  <a:pt x="2613467" y="638960"/>
                </a:cubicBezTo>
                <a:cubicBezTo>
                  <a:pt x="2612181" y="641532"/>
                  <a:pt x="2610510" y="643417"/>
                  <a:pt x="2608452" y="644618"/>
                </a:cubicBezTo>
                <a:lnTo>
                  <a:pt x="2498638" y="696824"/>
                </a:lnTo>
                <a:cubicBezTo>
                  <a:pt x="2498296" y="697167"/>
                  <a:pt x="2497567" y="697381"/>
                  <a:pt x="2496452" y="697467"/>
                </a:cubicBezTo>
                <a:cubicBezTo>
                  <a:pt x="2495338" y="697553"/>
                  <a:pt x="2494352" y="697596"/>
                  <a:pt x="2493495" y="697596"/>
                </a:cubicBezTo>
                <a:lnTo>
                  <a:pt x="2488866" y="785035"/>
                </a:lnTo>
                <a:cubicBezTo>
                  <a:pt x="2488523" y="787778"/>
                  <a:pt x="2487408" y="790007"/>
                  <a:pt x="2485522" y="791722"/>
                </a:cubicBezTo>
                <a:cubicBezTo>
                  <a:pt x="2483637" y="793436"/>
                  <a:pt x="2481236" y="794293"/>
                  <a:pt x="2478322" y="794293"/>
                </a:cubicBezTo>
                <a:cubicBezTo>
                  <a:pt x="2475235" y="794122"/>
                  <a:pt x="2472792" y="793136"/>
                  <a:pt x="2470992" y="791336"/>
                </a:cubicBezTo>
                <a:cubicBezTo>
                  <a:pt x="2469192" y="789536"/>
                  <a:pt x="2468292" y="787178"/>
                  <a:pt x="2468292" y="784264"/>
                </a:cubicBezTo>
                <a:lnTo>
                  <a:pt x="2477036" y="615557"/>
                </a:lnTo>
                <a:cubicBezTo>
                  <a:pt x="2477378" y="612642"/>
                  <a:pt x="2478536" y="610285"/>
                  <a:pt x="2480508" y="608485"/>
                </a:cubicBezTo>
                <a:cubicBezTo>
                  <a:pt x="2482479" y="606684"/>
                  <a:pt x="2484922" y="605870"/>
                  <a:pt x="2487837" y="606041"/>
                </a:cubicBezTo>
                <a:close/>
                <a:moveTo>
                  <a:pt x="1858692" y="606041"/>
                </a:moveTo>
                <a:cubicBezTo>
                  <a:pt x="1861778" y="605870"/>
                  <a:pt x="1864264" y="606727"/>
                  <a:pt x="1866150" y="608613"/>
                </a:cubicBezTo>
                <a:cubicBezTo>
                  <a:pt x="1868036" y="610499"/>
                  <a:pt x="1869064" y="612899"/>
                  <a:pt x="1869236" y="615814"/>
                </a:cubicBezTo>
                <a:lnTo>
                  <a:pt x="1870265" y="690909"/>
                </a:lnTo>
                <a:cubicBezTo>
                  <a:pt x="1871122" y="690566"/>
                  <a:pt x="1872065" y="690180"/>
                  <a:pt x="1873094" y="689752"/>
                </a:cubicBezTo>
                <a:cubicBezTo>
                  <a:pt x="1874122" y="689323"/>
                  <a:pt x="1874979" y="689023"/>
                  <a:pt x="1875665" y="688852"/>
                </a:cubicBezTo>
                <a:lnTo>
                  <a:pt x="1979050" y="686023"/>
                </a:lnTo>
                <a:lnTo>
                  <a:pt x="1980078" y="615814"/>
                </a:lnTo>
                <a:cubicBezTo>
                  <a:pt x="1980078" y="612899"/>
                  <a:pt x="1981064" y="610542"/>
                  <a:pt x="1983036" y="608742"/>
                </a:cubicBezTo>
                <a:cubicBezTo>
                  <a:pt x="1985007" y="606941"/>
                  <a:pt x="1987451" y="606127"/>
                  <a:pt x="1990365" y="606299"/>
                </a:cubicBezTo>
                <a:cubicBezTo>
                  <a:pt x="1993451" y="606299"/>
                  <a:pt x="1995895" y="607156"/>
                  <a:pt x="1997695" y="608870"/>
                </a:cubicBezTo>
                <a:cubicBezTo>
                  <a:pt x="1999495" y="610585"/>
                  <a:pt x="2000395" y="612899"/>
                  <a:pt x="2000395" y="615814"/>
                </a:cubicBezTo>
                <a:lnTo>
                  <a:pt x="1998081" y="781435"/>
                </a:lnTo>
                <a:cubicBezTo>
                  <a:pt x="1997909" y="784349"/>
                  <a:pt x="1996795" y="786793"/>
                  <a:pt x="1994737" y="788764"/>
                </a:cubicBezTo>
                <a:cubicBezTo>
                  <a:pt x="1992680" y="790736"/>
                  <a:pt x="1990194" y="791722"/>
                  <a:pt x="1987279" y="791722"/>
                </a:cubicBezTo>
                <a:cubicBezTo>
                  <a:pt x="1984365" y="790350"/>
                  <a:pt x="1982050" y="788893"/>
                  <a:pt x="1980335" y="787350"/>
                </a:cubicBezTo>
                <a:cubicBezTo>
                  <a:pt x="1978621" y="785807"/>
                  <a:pt x="1977764" y="783835"/>
                  <a:pt x="1977764" y="781435"/>
                </a:cubicBezTo>
                <a:lnTo>
                  <a:pt x="1978792" y="705568"/>
                </a:lnTo>
                <a:lnTo>
                  <a:pt x="1875922" y="708911"/>
                </a:lnTo>
                <a:cubicBezTo>
                  <a:pt x="1873865" y="708911"/>
                  <a:pt x="1871979" y="708483"/>
                  <a:pt x="1870265" y="707625"/>
                </a:cubicBezTo>
                <a:lnTo>
                  <a:pt x="1871293" y="780406"/>
                </a:lnTo>
                <a:cubicBezTo>
                  <a:pt x="1871465" y="783321"/>
                  <a:pt x="1870607" y="785721"/>
                  <a:pt x="1868722" y="787607"/>
                </a:cubicBezTo>
                <a:cubicBezTo>
                  <a:pt x="1866836" y="789493"/>
                  <a:pt x="1864350" y="790436"/>
                  <a:pt x="1861264" y="790436"/>
                </a:cubicBezTo>
                <a:cubicBezTo>
                  <a:pt x="1858177" y="790436"/>
                  <a:pt x="1855691" y="789536"/>
                  <a:pt x="1853805" y="787736"/>
                </a:cubicBezTo>
                <a:cubicBezTo>
                  <a:pt x="1851919" y="785935"/>
                  <a:pt x="1850976" y="783578"/>
                  <a:pt x="1850976" y="780663"/>
                </a:cubicBezTo>
                <a:lnTo>
                  <a:pt x="1848662" y="616071"/>
                </a:lnTo>
                <a:cubicBezTo>
                  <a:pt x="1848662" y="613157"/>
                  <a:pt x="1849562" y="610756"/>
                  <a:pt x="1851362" y="608870"/>
                </a:cubicBezTo>
                <a:cubicBezTo>
                  <a:pt x="1853162" y="606984"/>
                  <a:pt x="1855606" y="606041"/>
                  <a:pt x="1858692" y="606041"/>
                </a:cubicBezTo>
                <a:close/>
                <a:moveTo>
                  <a:pt x="3028433" y="301733"/>
                </a:moveTo>
                <a:cubicBezTo>
                  <a:pt x="3022699" y="301733"/>
                  <a:pt x="3017238" y="302552"/>
                  <a:pt x="3012050" y="304190"/>
                </a:cubicBezTo>
                <a:cubicBezTo>
                  <a:pt x="3006862" y="305828"/>
                  <a:pt x="3002288" y="308081"/>
                  <a:pt x="2998329" y="310948"/>
                </a:cubicBezTo>
                <a:cubicBezTo>
                  <a:pt x="2994370" y="313815"/>
                  <a:pt x="2991298" y="317228"/>
                  <a:pt x="2989114" y="321188"/>
                </a:cubicBezTo>
                <a:cubicBezTo>
                  <a:pt x="2986930" y="325147"/>
                  <a:pt x="2985837" y="329311"/>
                  <a:pt x="2985837" y="333680"/>
                </a:cubicBezTo>
                <a:cubicBezTo>
                  <a:pt x="2985837" y="338321"/>
                  <a:pt x="2986930" y="342554"/>
                  <a:pt x="2989114" y="346376"/>
                </a:cubicBezTo>
                <a:cubicBezTo>
                  <a:pt x="2991298" y="350199"/>
                  <a:pt x="2994370" y="353612"/>
                  <a:pt x="2998329" y="356616"/>
                </a:cubicBezTo>
                <a:cubicBezTo>
                  <a:pt x="3002288" y="359619"/>
                  <a:pt x="3006862" y="361940"/>
                  <a:pt x="3012050" y="363579"/>
                </a:cubicBezTo>
                <a:cubicBezTo>
                  <a:pt x="3017238" y="365217"/>
                  <a:pt x="3022699" y="366036"/>
                  <a:pt x="3028433" y="366036"/>
                </a:cubicBezTo>
                <a:cubicBezTo>
                  <a:pt x="3034440" y="366036"/>
                  <a:pt x="3040038" y="365217"/>
                  <a:pt x="3045226" y="363579"/>
                </a:cubicBezTo>
                <a:cubicBezTo>
                  <a:pt x="3050413" y="361940"/>
                  <a:pt x="3054919" y="359619"/>
                  <a:pt x="3058742" y="356616"/>
                </a:cubicBezTo>
                <a:cubicBezTo>
                  <a:pt x="3062564" y="353612"/>
                  <a:pt x="3065636" y="350199"/>
                  <a:pt x="3067957" y="346376"/>
                </a:cubicBezTo>
                <a:cubicBezTo>
                  <a:pt x="3070278" y="342554"/>
                  <a:pt x="3071438" y="338321"/>
                  <a:pt x="3071438" y="333680"/>
                </a:cubicBezTo>
                <a:cubicBezTo>
                  <a:pt x="3071438" y="329311"/>
                  <a:pt x="3070278" y="325147"/>
                  <a:pt x="3067957" y="321188"/>
                </a:cubicBezTo>
                <a:cubicBezTo>
                  <a:pt x="3065636" y="317228"/>
                  <a:pt x="3062564" y="313815"/>
                  <a:pt x="3058742" y="310948"/>
                </a:cubicBezTo>
                <a:cubicBezTo>
                  <a:pt x="3054919" y="308081"/>
                  <a:pt x="3050413" y="305828"/>
                  <a:pt x="3045226" y="304190"/>
                </a:cubicBezTo>
                <a:cubicBezTo>
                  <a:pt x="3040038" y="302552"/>
                  <a:pt x="3034440" y="301733"/>
                  <a:pt x="3028433" y="301733"/>
                </a:cubicBezTo>
                <a:close/>
                <a:moveTo>
                  <a:pt x="2077400" y="289446"/>
                </a:moveTo>
                <a:cubicBezTo>
                  <a:pt x="2078492" y="289446"/>
                  <a:pt x="2079721" y="289446"/>
                  <a:pt x="2081086" y="289446"/>
                </a:cubicBezTo>
                <a:cubicBezTo>
                  <a:pt x="2087093" y="289446"/>
                  <a:pt x="2092008" y="291084"/>
                  <a:pt x="2095831" y="294360"/>
                </a:cubicBezTo>
                <a:lnTo>
                  <a:pt x="2095421" y="294360"/>
                </a:lnTo>
                <a:cubicBezTo>
                  <a:pt x="2097333" y="295180"/>
                  <a:pt x="2098561" y="296272"/>
                  <a:pt x="2099107" y="297637"/>
                </a:cubicBezTo>
                <a:cubicBezTo>
                  <a:pt x="2101292" y="300367"/>
                  <a:pt x="2103203" y="303849"/>
                  <a:pt x="2104842" y="308081"/>
                </a:cubicBezTo>
                <a:cubicBezTo>
                  <a:pt x="2106480" y="312313"/>
                  <a:pt x="2107299" y="317024"/>
                  <a:pt x="2107299" y="322212"/>
                </a:cubicBezTo>
                <a:cubicBezTo>
                  <a:pt x="2107299" y="328492"/>
                  <a:pt x="2105729" y="334977"/>
                  <a:pt x="2102589" y="341666"/>
                </a:cubicBezTo>
                <a:cubicBezTo>
                  <a:pt x="2099449" y="348356"/>
                  <a:pt x="2093783" y="355251"/>
                  <a:pt x="2085591" y="362350"/>
                </a:cubicBezTo>
                <a:cubicBezTo>
                  <a:pt x="2083953" y="363442"/>
                  <a:pt x="2082178" y="363988"/>
                  <a:pt x="2080267" y="363988"/>
                </a:cubicBezTo>
                <a:cubicBezTo>
                  <a:pt x="2076990" y="363988"/>
                  <a:pt x="2074806" y="363032"/>
                  <a:pt x="2073714" y="361121"/>
                </a:cubicBezTo>
                <a:cubicBezTo>
                  <a:pt x="2072349" y="358937"/>
                  <a:pt x="2071666" y="356684"/>
                  <a:pt x="2071666" y="354363"/>
                </a:cubicBezTo>
                <a:cubicBezTo>
                  <a:pt x="2071666" y="352042"/>
                  <a:pt x="2072622" y="350063"/>
                  <a:pt x="2074533" y="348424"/>
                </a:cubicBezTo>
                <a:cubicBezTo>
                  <a:pt x="2081086" y="343236"/>
                  <a:pt x="2085319" y="338458"/>
                  <a:pt x="2087230" y="334089"/>
                </a:cubicBezTo>
                <a:cubicBezTo>
                  <a:pt x="2085045" y="334908"/>
                  <a:pt x="2082861" y="335318"/>
                  <a:pt x="2080677" y="335318"/>
                </a:cubicBezTo>
                <a:cubicBezTo>
                  <a:pt x="2076035" y="335318"/>
                  <a:pt x="2071666" y="333748"/>
                  <a:pt x="2067570" y="330608"/>
                </a:cubicBezTo>
                <a:cubicBezTo>
                  <a:pt x="2063474" y="327468"/>
                  <a:pt x="2060607" y="323577"/>
                  <a:pt x="2058969" y="318935"/>
                </a:cubicBezTo>
                <a:cubicBezTo>
                  <a:pt x="2056785" y="313474"/>
                  <a:pt x="2057331" y="307876"/>
                  <a:pt x="2060607" y="302142"/>
                </a:cubicBezTo>
                <a:cubicBezTo>
                  <a:pt x="2063065" y="296135"/>
                  <a:pt x="2067570" y="292176"/>
                  <a:pt x="2074123" y="290265"/>
                </a:cubicBezTo>
                <a:cubicBezTo>
                  <a:pt x="2075216" y="289719"/>
                  <a:pt x="2076308" y="289446"/>
                  <a:pt x="2077400" y="289446"/>
                </a:cubicBezTo>
                <a:close/>
                <a:moveTo>
                  <a:pt x="4207651" y="281971"/>
                </a:moveTo>
                <a:cubicBezTo>
                  <a:pt x="4209528" y="281902"/>
                  <a:pt x="4211422" y="282210"/>
                  <a:pt x="4213334" y="282892"/>
                </a:cubicBezTo>
                <a:lnTo>
                  <a:pt x="4252653" y="296818"/>
                </a:lnTo>
                <a:cubicBezTo>
                  <a:pt x="4256475" y="298183"/>
                  <a:pt x="4259274" y="300777"/>
                  <a:pt x="4261049" y="304600"/>
                </a:cubicBezTo>
                <a:cubicBezTo>
                  <a:pt x="4262824" y="308422"/>
                  <a:pt x="4263029" y="312245"/>
                  <a:pt x="4261663" y="316068"/>
                </a:cubicBezTo>
                <a:cubicBezTo>
                  <a:pt x="4258933" y="322621"/>
                  <a:pt x="4254155" y="325898"/>
                  <a:pt x="4247328" y="325898"/>
                </a:cubicBezTo>
                <a:cubicBezTo>
                  <a:pt x="4245690" y="325898"/>
                  <a:pt x="4244052" y="325488"/>
                  <a:pt x="4242414" y="324669"/>
                </a:cubicBezTo>
                <a:lnTo>
                  <a:pt x="4203094" y="310743"/>
                </a:lnTo>
                <a:cubicBezTo>
                  <a:pt x="4199272" y="309378"/>
                  <a:pt x="4196541" y="306784"/>
                  <a:pt x="4194903" y="302961"/>
                </a:cubicBezTo>
                <a:cubicBezTo>
                  <a:pt x="4193264" y="299139"/>
                  <a:pt x="4193128" y="295316"/>
                  <a:pt x="4194493" y="291493"/>
                </a:cubicBezTo>
                <a:cubicBezTo>
                  <a:pt x="4195858" y="287671"/>
                  <a:pt x="4198384" y="284940"/>
                  <a:pt x="4202070" y="283302"/>
                </a:cubicBezTo>
                <a:cubicBezTo>
                  <a:pt x="4203914" y="282483"/>
                  <a:pt x="4205774" y="282039"/>
                  <a:pt x="4207651" y="281971"/>
                </a:cubicBezTo>
                <a:close/>
                <a:moveTo>
                  <a:pt x="2738198" y="276339"/>
                </a:moveTo>
                <a:cubicBezTo>
                  <a:pt x="2740143" y="276203"/>
                  <a:pt x="2742140" y="276476"/>
                  <a:pt x="2744188" y="277158"/>
                </a:cubicBezTo>
                <a:lnTo>
                  <a:pt x="2778592" y="288626"/>
                </a:lnTo>
                <a:cubicBezTo>
                  <a:pt x="2782415" y="289992"/>
                  <a:pt x="2785282" y="292517"/>
                  <a:pt x="2787193" y="296204"/>
                </a:cubicBezTo>
                <a:cubicBezTo>
                  <a:pt x="2789105" y="299890"/>
                  <a:pt x="2789378" y="303644"/>
                  <a:pt x="2788013" y="307467"/>
                </a:cubicBezTo>
                <a:cubicBezTo>
                  <a:pt x="2786921" y="310470"/>
                  <a:pt x="2785077" y="312928"/>
                  <a:pt x="2782483" y="314839"/>
                </a:cubicBezTo>
                <a:cubicBezTo>
                  <a:pt x="2779889" y="316751"/>
                  <a:pt x="2777091" y="317706"/>
                  <a:pt x="2774087" y="317706"/>
                </a:cubicBezTo>
                <a:cubicBezTo>
                  <a:pt x="2772995" y="317706"/>
                  <a:pt x="2771357" y="317433"/>
                  <a:pt x="2769172" y="316887"/>
                </a:cubicBezTo>
                <a:lnTo>
                  <a:pt x="2734768" y="305419"/>
                </a:lnTo>
                <a:cubicBezTo>
                  <a:pt x="2730945" y="304054"/>
                  <a:pt x="2728010" y="301528"/>
                  <a:pt x="2725962" y="297842"/>
                </a:cubicBezTo>
                <a:cubicBezTo>
                  <a:pt x="2723914" y="294156"/>
                  <a:pt x="2723573" y="290401"/>
                  <a:pt x="2724938" y="286578"/>
                </a:cubicBezTo>
                <a:cubicBezTo>
                  <a:pt x="2726303" y="282756"/>
                  <a:pt x="2728829" y="279889"/>
                  <a:pt x="2732515" y="277977"/>
                </a:cubicBezTo>
                <a:cubicBezTo>
                  <a:pt x="2734358" y="277022"/>
                  <a:pt x="2736252" y="276476"/>
                  <a:pt x="2738198" y="276339"/>
                </a:cubicBezTo>
                <a:close/>
                <a:moveTo>
                  <a:pt x="475962" y="274752"/>
                </a:moveTo>
                <a:cubicBezTo>
                  <a:pt x="477873" y="274513"/>
                  <a:pt x="479784" y="274701"/>
                  <a:pt x="481696" y="275315"/>
                </a:cubicBezTo>
                <a:cubicBezTo>
                  <a:pt x="485519" y="276544"/>
                  <a:pt x="488522" y="278933"/>
                  <a:pt x="490706" y="282483"/>
                </a:cubicBezTo>
                <a:cubicBezTo>
                  <a:pt x="492618" y="286305"/>
                  <a:pt x="493027" y="290128"/>
                  <a:pt x="491935" y="293951"/>
                </a:cubicBezTo>
                <a:cubicBezTo>
                  <a:pt x="490843" y="297774"/>
                  <a:pt x="488386" y="300777"/>
                  <a:pt x="484563" y="302961"/>
                </a:cubicBezTo>
                <a:lnTo>
                  <a:pt x="439919" y="327126"/>
                </a:lnTo>
                <a:cubicBezTo>
                  <a:pt x="438008" y="328219"/>
                  <a:pt x="435687" y="328765"/>
                  <a:pt x="432956" y="328765"/>
                </a:cubicBezTo>
                <a:cubicBezTo>
                  <a:pt x="430226" y="328765"/>
                  <a:pt x="427700" y="328150"/>
                  <a:pt x="425379" y="326922"/>
                </a:cubicBezTo>
                <a:cubicBezTo>
                  <a:pt x="423058" y="325693"/>
                  <a:pt x="421215" y="323713"/>
                  <a:pt x="419850" y="320983"/>
                </a:cubicBezTo>
                <a:cubicBezTo>
                  <a:pt x="417666" y="317433"/>
                  <a:pt x="417188" y="313747"/>
                  <a:pt x="418417" y="309924"/>
                </a:cubicBezTo>
                <a:cubicBezTo>
                  <a:pt x="419645" y="306102"/>
                  <a:pt x="422034" y="303098"/>
                  <a:pt x="425584" y="300914"/>
                </a:cubicBezTo>
                <a:lnTo>
                  <a:pt x="470228" y="276749"/>
                </a:lnTo>
                <a:cubicBezTo>
                  <a:pt x="472139" y="275657"/>
                  <a:pt x="474050" y="274991"/>
                  <a:pt x="475962" y="274752"/>
                </a:cubicBezTo>
                <a:close/>
                <a:moveTo>
                  <a:pt x="3750514" y="271015"/>
                </a:moveTo>
                <a:cubicBezTo>
                  <a:pt x="3754610" y="270469"/>
                  <a:pt x="3758296" y="271424"/>
                  <a:pt x="3761572" y="273882"/>
                </a:cubicBezTo>
                <a:lnTo>
                  <a:pt x="3775088" y="283711"/>
                </a:lnTo>
                <a:cubicBezTo>
                  <a:pt x="3778365" y="286169"/>
                  <a:pt x="3780276" y="289377"/>
                  <a:pt x="3780822" y="293336"/>
                </a:cubicBezTo>
                <a:cubicBezTo>
                  <a:pt x="3781368" y="297296"/>
                  <a:pt x="3780549" y="300914"/>
                  <a:pt x="3778365" y="304190"/>
                </a:cubicBezTo>
                <a:cubicBezTo>
                  <a:pt x="3775362" y="308286"/>
                  <a:pt x="3771266" y="310334"/>
                  <a:pt x="3766078" y="310334"/>
                </a:cubicBezTo>
                <a:cubicBezTo>
                  <a:pt x="3762528" y="310334"/>
                  <a:pt x="3759661" y="309378"/>
                  <a:pt x="3757477" y="307467"/>
                </a:cubicBezTo>
                <a:lnTo>
                  <a:pt x="3743961" y="297637"/>
                </a:lnTo>
                <a:cubicBezTo>
                  <a:pt x="3740684" y="295453"/>
                  <a:pt x="3738773" y="292313"/>
                  <a:pt x="3738227" y="288217"/>
                </a:cubicBezTo>
                <a:cubicBezTo>
                  <a:pt x="3737681" y="284121"/>
                  <a:pt x="3738636" y="280435"/>
                  <a:pt x="3741094" y="277158"/>
                </a:cubicBezTo>
                <a:cubicBezTo>
                  <a:pt x="3743278" y="273609"/>
                  <a:pt x="3746418" y="271561"/>
                  <a:pt x="3750514" y="271015"/>
                </a:cubicBezTo>
                <a:close/>
                <a:moveTo>
                  <a:pt x="2619677" y="262618"/>
                </a:moveTo>
                <a:cubicBezTo>
                  <a:pt x="2623773" y="262482"/>
                  <a:pt x="2627323" y="263779"/>
                  <a:pt x="2630326" y="266509"/>
                </a:cubicBezTo>
                <a:cubicBezTo>
                  <a:pt x="2633330" y="269513"/>
                  <a:pt x="2634900" y="273063"/>
                  <a:pt x="2635036" y="277158"/>
                </a:cubicBezTo>
                <a:cubicBezTo>
                  <a:pt x="2635173" y="281254"/>
                  <a:pt x="2633876" y="284804"/>
                  <a:pt x="2631145" y="287807"/>
                </a:cubicBezTo>
                <a:lnTo>
                  <a:pt x="2597560" y="323440"/>
                </a:lnTo>
                <a:cubicBezTo>
                  <a:pt x="2594557" y="326717"/>
                  <a:pt x="2590870" y="328355"/>
                  <a:pt x="2586502" y="328355"/>
                </a:cubicBezTo>
                <a:cubicBezTo>
                  <a:pt x="2582679" y="328355"/>
                  <a:pt x="2579266" y="326990"/>
                  <a:pt x="2576262" y="324259"/>
                </a:cubicBezTo>
                <a:cubicBezTo>
                  <a:pt x="2573259" y="321256"/>
                  <a:pt x="2571689" y="317774"/>
                  <a:pt x="2571552" y="313815"/>
                </a:cubicBezTo>
                <a:cubicBezTo>
                  <a:pt x="2571416" y="309856"/>
                  <a:pt x="2572849" y="306375"/>
                  <a:pt x="2575853" y="303371"/>
                </a:cubicBezTo>
                <a:lnTo>
                  <a:pt x="2609438" y="267328"/>
                </a:lnTo>
                <a:cubicBezTo>
                  <a:pt x="2612168" y="264325"/>
                  <a:pt x="2615582" y="262755"/>
                  <a:pt x="2619677" y="262618"/>
                </a:cubicBezTo>
                <a:close/>
                <a:moveTo>
                  <a:pt x="1054179" y="261082"/>
                </a:moveTo>
                <a:cubicBezTo>
                  <a:pt x="1056022" y="260741"/>
                  <a:pt x="1057968" y="260775"/>
                  <a:pt x="1060016" y="261185"/>
                </a:cubicBezTo>
                <a:cubicBezTo>
                  <a:pt x="1064111" y="262004"/>
                  <a:pt x="1067252" y="264188"/>
                  <a:pt x="1069436" y="267738"/>
                </a:cubicBezTo>
                <a:lnTo>
                  <a:pt x="1113261" y="337775"/>
                </a:lnTo>
                <a:cubicBezTo>
                  <a:pt x="1115445" y="341325"/>
                  <a:pt x="1116059" y="345079"/>
                  <a:pt x="1115104" y="349039"/>
                </a:cubicBezTo>
                <a:cubicBezTo>
                  <a:pt x="1114148" y="352998"/>
                  <a:pt x="1111895" y="356070"/>
                  <a:pt x="1108346" y="358254"/>
                </a:cubicBezTo>
                <a:cubicBezTo>
                  <a:pt x="1105888" y="359892"/>
                  <a:pt x="1103294" y="360712"/>
                  <a:pt x="1100564" y="360712"/>
                </a:cubicBezTo>
                <a:cubicBezTo>
                  <a:pt x="1098106" y="360712"/>
                  <a:pt x="1095717" y="360097"/>
                  <a:pt x="1093396" y="358868"/>
                </a:cubicBezTo>
                <a:cubicBezTo>
                  <a:pt x="1091075" y="357640"/>
                  <a:pt x="1089232" y="355797"/>
                  <a:pt x="1087867" y="353339"/>
                </a:cubicBezTo>
                <a:lnTo>
                  <a:pt x="1044042" y="283711"/>
                </a:lnTo>
                <a:cubicBezTo>
                  <a:pt x="1041858" y="280162"/>
                  <a:pt x="1041244" y="276407"/>
                  <a:pt x="1042199" y="272448"/>
                </a:cubicBezTo>
                <a:cubicBezTo>
                  <a:pt x="1043155" y="268489"/>
                  <a:pt x="1045407" y="265417"/>
                  <a:pt x="1048957" y="263233"/>
                </a:cubicBezTo>
                <a:cubicBezTo>
                  <a:pt x="1050595" y="262141"/>
                  <a:pt x="1052336" y="261424"/>
                  <a:pt x="1054179" y="261082"/>
                </a:cubicBezTo>
                <a:close/>
                <a:moveTo>
                  <a:pt x="195403" y="260775"/>
                </a:moveTo>
                <a:cubicBezTo>
                  <a:pt x="199499" y="260229"/>
                  <a:pt x="203185" y="261185"/>
                  <a:pt x="206461" y="263642"/>
                </a:cubicBezTo>
                <a:lnTo>
                  <a:pt x="289605" y="326717"/>
                </a:lnTo>
                <a:cubicBezTo>
                  <a:pt x="292882" y="329174"/>
                  <a:pt x="294861" y="332451"/>
                  <a:pt x="295544" y="336547"/>
                </a:cubicBezTo>
                <a:cubicBezTo>
                  <a:pt x="296227" y="340642"/>
                  <a:pt x="295203" y="344329"/>
                  <a:pt x="292472" y="347605"/>
                </a:cubicBezTo>
                <a:cubicBezTo>
                  <a:pt x="289469" y="351428"/>
                  <a:pt x="285509" y="353339"/>
                  <a:pt x="280594" y="353339"/>
                </a:cubicBezTo>
                <a:cubicBezTo>
                  <a:pt x="277045" y="353339"/>
                  <a:pt x="274178" y="352384"/>
                  <a:pt x="271993" y="350472"/>
                </a:cubicBezTo>
                <a:lnTo>
                  <a:pt x="188440" y="287398"/>
                </a:lnTo>
                <a:cubicBezTo>
                  <a:pt x="185163" y="284940"/>
                  <a:pt x="183252" y="281664"/>
                  <a:pt x="182706" y="277568"/>
                </a:cubicBezTo>
                <a:cubicBezTo>
                  <a:pt x="182160" y="273472"/>
                  <a:pt x="183116" y="269786"/>
                  <a:pt x="185573" y="266509"/>
                </a:cubicBezTo>
                <a:cubicBezTo>
                  <a:pt x="188031" y="263233"/>
                  <a:pt x="191307" y="261321"/>
                  <a:pt x="195403" y="260775"/>
                </a:cubicBezTo>
                <a:close/>
                <a:moveTo>
                  <a:pt x="4226850" y="214084"/>
                </a:moveTo>
                <a:cubicBezTo>
                  <a:pt x="4228488" y="214357"/>
                  <a:pt x="4232311" y="214698"/>
                  <a:pt x="4238318" y="215108"/>
                </a:cubicBezTo>
                <a:cubicBezTo>
                  <a:pt x="4244325" y="215517"/>
                  <a:pt x="4251288" y="216473"/>
                  <a:pt x="4259206" y="217975"/>
                </a:cubicBezTo>
                <a:cubicBezTo>
                  <a:pt x="4267124" y="219476"/>
                  <a:pt x="4275657" y="221456"/>
                  <a:pt x="4284805" y="223914"/>
                </a:cubicBezTo>
                <a:cubicBezTo>
                  <a:pt x="4293952" y="226371"/>
                  <a:pt x="4302621" y="229648"/>
                  <a:pt x="4310813" y="233743"/>
                </a:cubicBezTo>
                <a:cubicBezTo>
                  <a:pt x="4319004" y="237839"/>
                  <a:pt x="4326308" y="242822"/>
                  <a:pt x="4332725" y="248693"/>
                </a:cubicBezTo>
                <a:cubicBezTo>
                  <a:pt x="4339142" y="254563"/>
                  <a:pt x="4343579" y="261458"/>
                  <a:pt x="4346036" y="269376"/>
                </a:cubicBezTo>
                <a:cubicBezTo>
                  <a:pt x="4350678" y="284121"/>
                  <a:pt x="4348152" y="299617"/>
                  <a:pt x="4338459" y="315863"/>
                </a:cubicBezTo>
                <a:cubicBezTo>
                  <a:pt x="4328765" y="332110"/>
                  <a:pt x="4311632" y="349926"/>
                  <a:pt x="4287057" y="369313"/>
                </a:cubicBezTo>
                <a:cubicBezTo>
                  <a:pt x="4284600" y="371497"/>
                  <a:pt x="4281460" y="372589"/>
                  <a:pt x="4277637" y="372589"/>
                </a:cubicBezTo>
                <a:cubicBezTo>
                  <a:pt x="4272995" y="372589"/>
                  <a:pt x="4269172" y="370678"/>
                  <a:pt x="4266169" y="366855"/>
                </a:cubicBezTo>
                <a:cubicBezTo>
                  <a:pt x="4263438" y="363579"/>
                  <a:pt x="4262346" y="359961"/>
                  <a:pt x="4262892" y="356001"/>
                </a:cubicBezTo>
                <a:cubicBezTo>
                  <a:pt x="4263438" y="352042"/>
                  <a:pt x="4265350" y="348697"/>
                  <a:pt x="4268626" y="345967"/>
                </a:cubicBezTo>
                <a:cubicBezTo>
                  <a:pt x="4286648" y="331768"/>
                  <a:pt x="4299891" y="318798"/>
                  <a:pt x="4308355" y="307057"/>
                </a:cubicBezTo>
                <a:cubicBezTo>
                  <a:pt x="4316820" y="295316"/>
                  <a:pt x="4319960" y="285759"/>
                  <a:pt x="4317775" y="278387"/>
                </a:cubicBezTo>
                <a:cubicBezTo>
                  <a:pt x="4315864" y="272653"/>
                  <a:pt x="4311222" y="267738"/>
                  <a:pt x="4303850" y="263642"/>
                </a:cubicBezTo>
                <a:cubicBezTo>
                  <a:pt x="4296477" y="259547"/>
                  <a:pt x="4288081" y="256065"/>
                  <a:pt x="4278661" y="253198"/>
                </a:cubicBezTo>
                <a:cubicBezTo>
                  <a:pt x="4269241" y="250331"/>
                  <a:pt x="4259684" y="248147"/>
                  <a:pt x="4249991" y="246645"/>
                </a:cubicBezTo>
                <a:cubicBezTo>
                  <a:pt x="4240297" y="245143"/>
                  <a:pt x="4232038" y="244256"/>
                  <a:pt x="4225211" y="243983"/>
                </a:cubicBezTo>
                <a:cubicBezTo>
                  <a:pt x="4221116" y="243710"/>
                  <a:pt x="4217703" y="242071"/>
                  <a:pt x="4214972" y="239068"/>
                </a:cubicBezTo>
                <a:cubicBezTo>
                  <a:pt x="4212242" y="236064"/>
                  <a:pt x="4211013" y="232515"/>
                  <a:pt x="4211286" y="228419"/>
                </a:cubicBezTo>
                <a:cubicBezTo>
                  <a:pt x="4211559" y="224323"/>
                  <a:pt x="4213197" y="220842"/>
                  <a:pt x="4216201" y="217975"/>
                </a:cubicBezTo>
                <a:cubicBezTo>
                  <a:pt x="4219204" y="215108"/>
                  <a:pt x="4222754" y="213811"/>
                  <a:pt x="4226850" y="214084"/>
                </a:cubicBezTo>
                <a:close/>
                <a:moveTo>
                  <a:pt x="3080040" y="210807"/>
                </a:moveTo>
                <a:cubicBezTo>
                  <a:pt x="3079493" y="211080"/>
                  <a:pt x="3078401" y="211217"/>
                  <a:pt x="3076763" y="211217"/>
                </a:cubicBezTo>
                <a:lnTo>
                  <a:pt x="2996486" y="211217"/>
                </a:lnTo>
                <a:cubicBezTo>
                  <a:pt x="2999763" y="212855"/>
                  <a:pt x="3002084" y="215722"/>
                  <a:pt x="3003449" y="219818"/>
                </a:cubicBezTo>
                <a:lnTo>
                  <a:pt x="3008364" y="235382"/>
                </a:lnTo>
                <a:cubicBezTo>
                  <a:pt x="3008637" y="237839"/>
                  <a:pt x="3008637" y="240160"/>
                  <a:pt x="3008364" y="242344"/>
                </a:cubicBezTo>
                <a:lnTo>
                  <a:pt x="3062837" y="241935"/>
                </a:lnTo>
                <a:cubicBezTo>
                  <a:pt x="3062837" y="240843"/>
                  <a:pt x="3062974" y="240160"/>
                  <a:pt x="3063247" y="239887"/>
                </a:cubicBezTo>
                <a:lnTo>
                  <a:pt x="3072667" y="218179"/>
                </a:lnTo>
                <a:cubicBezTo>
                  <a:pt x="3073759" y="215176"/>
                  <a:pt x="3076217" y="212718"/>
                  <a:pt x="3080040" y="210807"/>
                </a:cubicBezTo>
                <a:close/>
                <a:moveTo>
                  <a:pt x="3937690" y="191148"/>
                </a:moveTo>
                <a:cubicBezTo>
                  <a:pt x="3946974" y="191694"/>
                  <a:pt x="3955165" y="194151"/>
                  <a:pt x="3962264" y="198520"/>
                </a:cubicBezTo>
                <a:cubicBezTo>
                  <a:pt x="3972640" y="204254"/>
                  <a:pt x="3978920" y="213538"/>
                  <a:pt x="3981105" y="226371"/>
                </a:cubicBezTo>
                <a:cubicBezTo>
                  <a:pt x="3981924" y="232105"/>
                  <a:pt x="3981719" y="238044"/>
                  <a:pt x="3980490" y="244187"/>
                </a:cubicBezTo>
                <a:cubicBezTo>
                  <a:pt x="3979261" y="250331"/>
                  <a:pt x="3977214" y="256475"/>
                  <a:pt x="3974347" y="262618"/>
                </a:cubicBezTo>
                <a:cubicBezTo>
                  <a:pt x="3971480" y="268762"/>
                  <a:pt x="3968066" y="274769"/>
                  <a:pt x="3964107" y="280640"/>
                </a:cubicBezTo>
                <a:cubicBezTo>
                  <a:pt x="3960148" y="286510"/>
                  <a:pt x="3955984" y="292039"/>
                  <a:pt x="3951615" y="297227"/>
                </a:cubicBezTo>
                <a:lnTo>
                  <a:pt x="3983972" y="321392"/>
                </a:lnTo>
                <a:cubicBezTo>
                  <a:pt x="3987248" y="324123"/>
                  <a:pt x="3989160" y="327468"/>
                  <a:pt x="3989706" y="331427"/>
                </a:cubicBezTo>
                <a:cubicBezTo>
                  <a:pt x="3990252" y="335386"/>
                  <a:pt x="3989296" y="339004"/>
                  <a:pt x="3986839" y="342281"/>
                </a:cubicBezTo>
                <a:cubicBezTo>
                  <a:pt x="3983562" y="346376"/>
                  <a:pt x="3979603" y="348424"/>
                  <a:pt x="3974961" y="348424"/>
                </a:cubicBezTo>
                <a:cubicBezTo>
                  <a:pt x="3971684" y="348424"/>
                  <a:pt x="3968681" y="347332"/>
                  <a:pt x="3965950" y="345148"/>
                </a:cubicBezTo>
                <a:lnTo>
                  <a:pt x="3931136" y="318935"/>
                </a:lnTo>
                <a:cubicBezTo>
                  <a:pt x="3925129" y="324669"/>
                  <a:pt x="3919805" y="329447"/>
                  <a:pt x="3915163" y="333270"/>
                </a:cubicBezTo>
                <a:cubicBezTo>
                  <a:pt x="3910521" y="337093"/>
                  <a:pt x="3907518" y="339550"/>
                  <a:pt x="3906152" y="340642"/>
                </a:cubicBezTo>
                <a:cubicBezTo>
                  <a:pt x="3903422" y="342827"/>
                  <a:pt x="3900418" y="343919"/>
                  <a:pt x="3897142" y="343919"/>
                </a:cubicBezTo>
                <a:cubicBezTo>
                  <a:pt x="3892227" y="343919"/>
                  <a:pt x="3888268" y="342008"/>
                  <a:pt x="3885264" y="338185"/>
                </a:cubicBezTo>
                <a:cubicBezTo>
                  <a:pt x="3882807" y="334908"/>
                  <a:pt x="3881851" y="331222"/>
                  <a:pt x="3882397" y="327126"/>
                </a:cubicBezTo>
                <a:cubicBezTo>
                  <a:pt x="3882943" y="323031"/>
                  <a:pt x="3884854" y="319754"/>
                  <a:pt x="3888131" y="317297"/>
                </a:cubicBezTo>
                <a:lnTo>
                  <a:pt x="3906971" y="300914"/>
                </a:lnTo>
                <a:lnTo>
                  <a:pt x="3865604" y="269376"/>
                </a:lnTo>
                <a:cubicBezTo>
                  <a:pt x="3862328" y="266919"/>
                  <a:pt x="3860416" y="263642"/>
                  <a:pt x="3859870" y="259547"/>
                </a:cubicBezTo>
                <a:cubicBezTo>
                  <a:pt x="3859324" y="255451"/>
                  <a:pt x="3860280" y="251765"/>
                  <a:pt x="3862737" y="248488"/>
                </a:cubicBezTo>
                <a:cubicBezTo>
                  <a:pt x="3865195" y="245211"/>
                  <a:pt x="3868471" y="243300"/>
                  <a:pt x="3872567" y="242754"/>
                </a:cubicBezTo>
                <a:cubicBezTo>
                  <a:pt x="3876663" y="242208"/>
                  <a:pt x="3880349" y="243164"/>
                  <a:pt x="3883626" y="245621"/>
                </a:cubicBezTo>
                <a:lnTo>
                  <a:pt x="3927450" y="279206"/>
                </a:lnTo>
                <a:cubicBezTo>
                  <a:pt x="3935096" y="270469"/>
                  <a:pt x="3941307" y="261867"/>
                  <a:pt x="3946086" y="253403"/>
                </a:cubicBezTo>
                <a:cubicBezTo>
                  <a:pt x="3950864" y="244938"/>
                  <a:pt x="3952708" y="237566"/>
                  <a:pt x="3951615" y="231286"/>
                </a:cubicBezTo>
                <a:cubicBezTo>
                  <a:pt x="3951069" y="229101"/>
                  <a:pt x="3950455" y="227463"/>
                  <a:pt x="3949772" y="226371"/>
                </a:cubicBezTo>
                <a:cubicBezTo>
                  <a:pt x="3949089" y="225279"/>
                  <a:pt x="3948202" y="224460"/>
                  <a:pt x="3947110" y="223914"/>
                </a:cubicBezTo>
                <a:cubicBezTo>
                  <a:pt x="3943833" y="222002"/>
                  <a:pt x="3939533" y="220910"/>
                  <a:pt x="3934208" y="220637"/>
                </a:cubicBezTo>
                <a:cubicBezTo>
                  <a:pt x="3928884" y="220364"/>
                  <a:pt x="3923286" y="220637"/>
                  <a:pt x="3917416" y="221456"/>
                </a:cubicBezTo>
                <a:cubicBezTo>
                  <a:pt x="3911545" y="222275"/>
                  <a:pt x="3905879" y="223367"/>
                  <a:pt x="3900418" y="224733"/>
                </a:cubicBezTo>
                <a:cubicBezTo>
                  <a:pt x="3894958" y="226098"/>
                  <a:pt x="3890452" y="227327"/>
                  <a:pt x="3886902" y="228419"/>
                </a:cubicBezTo>
                <a:cubicBezTo>
                  <a:pt x="3883080" y="229784"/>
                  <a:pt x="3879325" y="229579"/>
                  <a:pt x="3875639" y="227804"/>
                </a:cubicBezTo>
                <a:cubicBezTo>
                  <a:pt x="3871953" y="226030"/>
                  <a:pt x="3869427" y="223231"/>
                  <a:pt x="3868062" y="219408"/>
                </a:cubicBezTo>
                <a:cubicBezTo>
                  <a:pt x="3866697" y="215585"/>
                  <a:pt x="3866901" y="211831"/>
                  <a:pt x="3868676" y="208145"/>
                </a:cubicBezTo>
                <a:cubicBezTo>
                  <a:pt x="3870451" y="204459"/>
                  <a:pt x="3873250" y="201933"/>
                  <a:pt x="3877073" y="200568"/>
                </a:cubicBezTo>
                <a:cubicBezTo>
                  <a:pt x="3878438" y="200022"/>
                  <a:pt x="3882329" y="198793"/>
                  <a:pt x="3888745" y="196882"/>
                </a:cubicBezTo>
                <a:cubicBezTo>
                  <a:pt x="3895162" y="194970"/>
                  <a:pt x="3902602" y="193400"/>
                  <a:pt x="3911067" y="192171"/>
                </a:cubicBezTo>
                <a:cubicBezTo>
                  <a:pt x="3919532" y="190943"/>
                  <a:pt x="3928406" y="190601"/>
                  <a:pt x="3937690" y="191148"/>
                </a:cubicBezTo>
                <a:close/>
                <a:moveTo>
                  <a:pt x="982811" y="187871"/>
                </a:moveTo>
                <a:cubicBezTo>
                  <a:pt x="986770" y="188417"/>
                  <a:pt x="989978" y="190465"/>
                  <a:pt x="992436" y="194015"/>
                </a:cubicBezTo>
                <a:cubicBezTo>
                  <a:pt x="994893" y="197291"/>
                  <a:pt x="995781" y="200977"/>
                  <a:pt x="995098" y="205073"/>
                </a:cubicBezTo>
                <a:cubicBezTo>
                  <a:pt x="994415" y="209169"/>
                  <a:pt x="992436" y="212445"/>
                  <a:pt x="989159" y="214903"/>
                </a:cubicBezTo>
                <a:cubicBezTo>
                  <a:pt x="968680" y="229648"/>
                  <a:pt x="952297" y="242549"/>
                  <a:pt x="940010" y="253608"/>
                </a:cubicBezTo>
                <a:cubicBezTo>
                  <a:pt x="927723" y="264666"/>
                  <a:pt x="918371" y="274018"/>
                  <a:pt x="911954" y="281664"/>
                </a:cubicBezTo>
                <a:cubicBezTo>
                  <a:pt x="905538" y="289309"/>
                  <a:pt x="901510" y="295384"/>
                  <a:pt x="899872" y="299890"/>
                </a:cubicBezTo>
                <a:cubicBezTo>
                  <a:pt x="898234" y="304395"/>
                  <a:pt x="897688" y="307467"/>
                  <a:pt x="898234" y="309105"/>
                </a:cubicBezTo>
                <a:cubicBezTo>
                  <a:pt x="898234" y="309378"/>
                  <a:pt x="899462" y="310539"/>
                  <a:pt x="901920" y="312586"/>
                </a:cubicBezTo>
                <a:cubicBezTo>
                  <a:pt x="904377" y="314634"/>
                  <a:pt x="910180" y="316409"/>
                  <a:pt x="919327" y="317911"/>
                </a:cubicBezTo>
                <a:cubicBezTo>
                  <a:pt x="928474" y="319413"/>
                  <a:pt x="942058" y="319959"/>
                  <a:pt x="960079" y="319549"/>
                </a:cubicBezTo>
                <a:cubicBezTo>
                  <a:pt x="978101" y="319140"/>
                  <a:pt x="1002948" y="316614"/>
                  <a:pt x="1034622" y="311972"/>
                </a:cubicBezTo>
                <a:cubicBezTo>
                  <a:pt x="1038445" y="311426"/>
                  <a:pt x="1042063" y="312382"/>
                  <a:pt x="1045476" y="314839"/>
                </a:cubicBezTo>
                <a:cubicBezTo>
                  <a:pt x="1048889" y="317297"/>
                  <a:pt x="1050869" y="320573"/>
                  <a:pt x="1051415" y="324669"/>
                </a:cubicBezTo>
                <a:cubicBezTo>
                  <a:pt x="1051961" y="328765"/>
                  <a:pt x="1051073" y="332451"/>
                  <a:pt x="1048752" y="335727"/>
                </a:cubicBezTo>
                <a:cubicBezTo>
                  <a:pt x="1046431" y="339004"/>
                  <a:pt x="1043223" y="340915"/>
                  <a:pt x="1039127" y="341462"/>
                </a:cubicBezTo>
                <a:cubicBezTo>
                  <a:pt x="1020833" y="344192"/>
                  <a:pt x="1004245" y="346240"/>
                  <a:pt x="989364" y="347605"/>
                </a:cubicBezTo>
                <a:cubicBezTo>
                  <a:pt x="974483" y="348970"/>
                  <a:pt x="960899" y="349653"/>
                  <a:pt x="948611" y="349653"/>
                </a:cubicBezTo>
                <a:cubicBezTo>
                  <a:pt x="925948" y="349653"/>
                  <a:pt x="908336" y="347264"/>
                  <a:pt x="895776" y="342485"/>
                </a:cubicBezTo>
                <a:cubicBezTo>
                  <a:pt x="883216" y="337707"/>
                  <a:pt x="874888" y="330266"/>
                  <a:pt x="870792" y="320164"/>
                </a:cubicBezTo>
                <a:cubicBezTo>
                  <a:pt x="869973" y="318252"/>
                  <a:pt x="869154" y="315795"/>
                  <a:pt x="868335" y="312791"/>
                </a:cubicBezTo>
                <a:cubicBezTo>
                  <a:pt x="867515" y="309788"/>
                  <a:pt x="867584" y="305828"/>
                  <a:pt x="868539" y="300914"/>
                </a:cubicBezTo>
                <a:cubicBezTo>
                  <a:pt x="869495" y="295999"/>
                  <a:pt x="871680" y="290128"/>
                  <a:pt x="875093" y="283302"/>
                </a:cubicBezTo>
                <a:cubicBezTo>
                  <a:pt x="878506" y="276476"/>
                  <a:pt x="884035" y="268557"/>
                  <a:pt x="891680" y="259547"/>
                </a:cubicBezTo>
                <a:cubicBezTo>
                  <a:pt x="899326" y="250536"/>
                  <a:pt x="909565" y="240296"/>
                  <a:pt x="922399" y="228828"/>
                </a:cubicBezTo>
                <a:cubicBezTo>
                  <a:pt x="935232" y="217360"/>
                  <a:pt x="951615" y="204527"/>
                  <a:pt x="971548" y="190328"/>
                </a:cubicBezTo>
                <a:cubicBezTo>
                  <a:pt x="975097" y="188144"/>
                  <a:pt x="978852" y="187325"/>
                  <a:pt x="982811" y="187871"/>
                </a:cubicBezTo>
                <a:close/>
                <a:moveTo>
                  <a:pt x="408382" y="185413"/>
                </a:moveTo>
                <a:lnTo>
                  <a:pt x="408791" y="185413"/>
                </a:lnTo>
                <a:lnTo>
                  <a:pt x="458760" y="186642"/>
                </a:lnTo>
                <a:cubicBezTo>
                  <a:pt x="462855" y="186915"/>
                  <a:pt x="466337" y="188485"/>
                  <a:pt x="469204" y="191352"/>
                </a:cubicBezTo>
                <a:cubicBezTo>
                  <a:pt x="472071" y="194219"/>
                  <a:pt x="473368" y="197701"/>
                  <a:pt x="473095" y="201796"/>
                </a:cubicBezTo>
                <a:cubicBezTo>
                  <a:pt x="473095" y="205892"/>
                  <a:pt x="471593" y="209374"/>
                  <a:pt x="468589" y="212241"/>
                </a:cubicBezTo>
                <a:cubicBezTo>
                  <a:pt x="465586" y="215108"/>
                  <a:pt x="462173" y="216541"/>
                  <a:pt x="458350" y="216541"/>
                </a:cubicBezTo>
                <a:lnTo>
                  <a:pt x="457941" y="216541"/>
                </a:lnTo>
                <a:lnTo>
                  <a:pt x="408382" y="215312"/>
                </a:lnTo>
                <a:cubicBezTo>
                  <a:pt x="404013" y="215039"/>
                  <a:pt x="400463" y="213469"/>
                  <a:pt x="397733" y="210602"/>
                </a:cubicBezTo>
                <a:cubicBezTo>
                  <a:pt x="395002" y="207735"/>
                  <a:pt x="393637" y="204254"/>
                  <a:pt x="393637" y="200158"/>
                </a:cubicBezTo>
                <a:cubicBezTo>
                  <a:pt x="393910" y="196062"/>
                  <a:pt x="395480" y="192581"/>
                  <a:pt x="398347" y="189714"/>
                </a:cubicBezTo>
                <a:cubicBezTo>
                  <a:pt x="401214" y="186847"/>
                  <a:pt x="404559" y="185413"/>
                  <a:pt x="408382" y="185413"/>
                </a:cubicBezTo>
                <a:close/>
                <a:moveTo>
                  <a:pt x="3751742" y="176812"/>
                </a:moveTo>
                <a:cubicBezTo>
                  <a:pt x="3755838" y="176539"/>
                  <a:pt x="3759525" y="177768"/>
                  <a:pt x="3762801" y="180499"/>
                </a:cubicBezTo>
                <a:lnTo>
                  <a:pt x="3775908" y="191967"/>
                </a:lnTo>
                <a:cubicBezTo>
                  <a:pt x="3778911" y="194697"/>
                  <a:pt x="3780618" y="198110"/>
                  <a:pt x="3781027" y="202206"/>
                </a:cubicBezTo>
                <a:cubicBezTo>
                  <a:pt x="3781437" y="206302"/>
                  <a:pt x="3780276" y="209851"/>
                  <a:pt x="3777546" y="212855"/>
                </a:cubicBezTo>
                <a:cubicBezTo>
                  <a:pt x="3774542" y="216405"/>
                  <a:pt x="3770719" y="218179"/>
                  <a:pt x="3766078" y="218179"/>
                </a:cubicBezTo>
                <a:cubicBezTo>
                  <a:pt x="3762255" y="218179"/>
                  <a:pt x="3759115" y="216951"/>
                  <a:pt x="3756658" y="214493"/>
                </a:cubicBezTo>
                <a:lnTo>
                  <a:pt x="3743142" y="203025"/>
                </a:lnTo>
                <a:cubicBezTo>
                  <a:pt x="3740138" y="200295"/>
                  <a:pt x="3738431" y="196882"/>
                  <a:pt x="3738022" y="192786"/>
                </a:cubicBezTo>
                <a:cubicBezTo>
                  <a:pt x="3737612" y="188690"/>
                  <a:pt x="3738773" y="185140"/>
                  <a:pt x="3741503" y="182137"/>
                </a:cubicBezTo>
                <a:cubicBezTo>
                  <a:pt x="3744234" y="178860"/>
                  <a:pt x="3747647" y="177085"/>
                  <a:pt x="3751742" y="176812"/>
                </a:cubicBezTo>
                <a:close/>
                <a:moveTo>
                  <a:pt x="1524064" y="175584"/>
                </a:moveTo>
                <a:cubicBezTo>
                  <a:pt x="1528160" y="175311"/>
                  <a:pt x="1531710" y="176539"/>
                  <a:pt x="1534713" y="179270"/>
                </a:cubicBezTo>
                <a:cubicBezTo>
                  <a:pt x="1537717" y="182000"/>
                  <a:pt x="1539423" y="185413"/>
                  <a:pt x="1539833" y="189509"/>
                </a:cubicBezTo>
                <a:cubicBezTo>
                  <a:pt x="1540243" y="193605"/>
                  <a:pt x="1539082" y="197155"/>
                  <a:pt x="1536352" y="200158"/>
                </a:cubicBezTo>
                <a:lnTo>
                  <a:pt x="1495394" y="247669"/>
                </a:lnTo>
                <a:cubicBezTo>
                  <a:pt x="1498397" y="247669"/>
                  <a:pt x="1500992" y="248625"/>
                  <a:pt x="1503176" y="250536"/>
                </a:cubicBezTo>
                <a:lnTo>
                  <a:pt x="1573623" y="309105"/>
                </a:lnTo>
                <a:cubicBezTo>
                  <a:pt x="1576626" y="311836"/>
                  <a:pt x="1578333" y="315249"/>
                  <a:pt x="1578743" y="319344"/>
                </a:cubicBezTo>
                <a:cubicBezTo>
                  <a:pt x="1579152" y="323440"/>
                  <a:pt x="1577992" y="326990"/>
                  <a:pt x="1575261" y="329993"/>
                </a:cubicBezTo>
                <a:cubicBezTo>
                  <a:pt x="1572258" y="333816"/>
                  <a:pt x="1568435" y="335727"/>
                  <a:pt x="1563793" y="335727"/>
                </a:cubicBezTo>
                <a:cubicBezTo>
                  <a:pt x="1560243" y="335727"/>
                  <a:pt x="1557103" y="334499"/>
                  <a:pt x="1554373" y="332041"/>
                </a:cubicBezTo>
                <a:lnTo>
                  <a:pt x="1483926" y="273472"/>
                </a:lnTo>
                <a:cubicBezTo>
                  <a:pt x="1481742" y="271834"/>
                  <a:pt x="1480240" y="269376"/>
                  <a:pt x="1479421" y="266100"/>
                </a:cubicBezTo>
                <a:lnTo>
                  <a:pt x="1416756" y="338595"/>
                </a:lnTo>
                <a:cubicBezTo>
                  <a:pt x="1413752" y="341871"/>
                  <a:pt x="1410066" y="343509"/>
                  <a:pt x="1405697" y="343509"/>
                </a:cubicBezTo>
                <a:cubicBezTo>
                  <a:pt x="1401874" y="343509"/>
                  <a:pt x="1398598" y="342281"/>
                  <a:pt x="1395867" y="339823"/>
                </a:cubicBezTo>
                <a:cubicBezTo>
                  <a:pt x="1392864" y="337093"/>
                  <a:pt x="1391157" y="333680"/>
                  <a:pt x="1390748" y="329584"/>
                </a:cubicBezTo>
                <a:cubicBezTo>
                  <a:pt x="1390338" y="325488"/>
                  <a:pt x="1391499" y="321938"/>
                  <a:pt x="1394229" y="318935"/>
                </a:cubicBezTo>
                <a:lnTo>
                  <a:pt x="1513825" y="180499"/>
                </a:lnTo>
                <a:cubicBezTo>
                  <a:pt x="1516555" y="177495"/>
                  <a:pt x="1519968" y="175857"/>
                  <a:pt x="1524064" y="175584"/>
                </a:cubicBezTo>
                <a:close/>
                <a:moveTo>
                  <a:pt x="4196541" y="169850"/>
                </a:moveTo>
                <a:cubicBezTo>
                  <a:pt x="4200637" y="169304"/>
                  <a:pt x="4204323" y="170396"/>
                  <a:pt x="4207600" y="173126"/>
                </a:cubicBezTo>
                <a:cubicBezTo>
                  <a:pt x="4210876" y="175584"/>
                  <a:pt x="4212719" y="178860"/>
                  <a:pt x="4213129" y="182956"/>
                </a:cubicBezTo>
                <a:cubicBezTo>
                  <a:pt x="4213539" y="187052"/>
                  <a:pt x="4212378" y="190738"/>
                  <a:pt x="4209647" y="194015"/>
                </a:cubicBezTo>
                <a:lnTo>
                  <a:pt x="4138381" y="282892"/>
                </a:lnTo>
                <a:cubicBezTo>
                  <a:pt x="4135378" y="286715"/>
                  <a:pt x="4131419" y="288626"/>
                  <a:pt x="4126504" y="288626"/>
                </a:cubicBezTo>
                <a:cubicBezTo>
                  <a:pt x="4123227" y="288626"/>
                  <a:pt x="4120224" y="287534"/>
                  <a:pt x="4117493" y="285350"/>
                </a:cubicBezTo>
                <a:cubicBezTo>
                  <a:pt x="4114217" y="282619"/>
                  <a:pt x="4112305" y="279206"/>
                  <a:pt x="4111759" y="275110"/>
                </a:cubicBezTo>
                <a:cubicBezTo>
                  <a:pt x="4111213" y="271015"/>
                  <a:pt x="4112305" y="267465"/>
                  <a:pt x="4115036" y="264461"/>
                </a:cubicBezTo>
                <a:lnTo>
                  <a:pt x="4186711" y="175174"/>
                </a:lnTo>
                <a:cubicBezTo>
                  <a:pt x="4189169" y="172171"/>
                  <a:pt x="4192445" y="170396"/>
                  <a:pt x="4196541" y="169850"/>
                </a:cubicBezTo>
                <a:close/>
                <a:moveTo>
                  <a:pt x="2980513" y="162068"/>
                </a:moveTo>
                <a:cubicBezTo>
                  <a:pt x="2980240" y="162068"/>
                  <a:pt x="2980035" y="162136"/>
                  <a:pt x="2979899" y="162272"/>
                </a:cubicBezTo>
                <a:cubicBezTo>
                  <a:pt x="2979762" y="162409"/>
                  <a:pt x="2979557" y="162477"/>
                  <a:pt x="2979284" y="162477"/>
                </a:cubicBezTo>
                <a:cubicBezTo>
                  <a:pt x="2974642" y="162477"/>
                  <a:pt x="2971639" y="163296"/>
                  <a:pt x="2970274" y="164935"/>
                </a:cubicBezTo>
                <a:cubicBezTo>
                  <a:pt x="2968908" y="166573"/>
                  <a:pt x="2968225" y="168894"/>
                  <a:pt x="2968225" y="171897"/>
                </a:cubicBezTo>
                <a:cubicBezTo>
                  <a:pt x="2968225" y="174901"/>
                  <a:pt x="2968908" y="177222"/>
                  <a:pt x="2970274" y="178860"/>
                </a:cubicBezTo>
                <a:cubicBezTo>
                  <a:pt x="2971639" y="180499"/>
                  <a:pt x="2974642" y="181318"/>
                  <a:pt x="2979284" y="181318"/>
                </a:cubicBezTo>
                <a:cubicBezTo>
                  <a:pt x="2979830" y="181318"/>
                  <a:pt x="2980172" y="181386"/>
                  <a:pt x="2980308" y="181523"/>
                </a:cubicBezTo>
                <a:cubicBezTo>
                  <a:pt x="2980445" y="181659"/>
                  <a:pt x="2980786" y="181727"/>
                  <a:pt x="2981332" y="181727"/>
                </a:cubicBezTo>
                <a:cubicBezTo>
                  <a:pt x="2981605" y="181727"/>
                  <a:pt x="2981810" y="181659"/>
                  <a:pt x="2981946" y="181523"/>
                </a:cubicBezTo>
                <a:cubicBezTo>
                  <a:pt x="2982083" y="181386"/>
                  <a:pt x="2982424" y="181318"/>
                  <a:pt x="2982970" y="181318"/>
                </a:cubicBezTo>
                <a:lnTo>
                  <a:pt x="3072667" y="181318"/>
                </a:lnTo>
                <a:cubicBezTo>
                  <a:pt x="3077582" y="181318"/>
                  <a:pt x="3080654" y="180362"/>
                  <a:pt x="3081883" y="178451"/>
                </a:cubicBezTo>
                <a:cubicBezTo>
                  <a:pt x="3083111" y="176539"/>
                  <a:pt x="3083726" y="174355"/>
                  <a:pt x="3083726" y="171897"/>
                </a:cubicBezTo>
                <a:cubicBezTo>
                  <a:pt x="3083726" y="168894"/>
                  <a:pt x="3083043" y="166573"/>
                  <a:pt x="3081678" y="164935"/>
                </a:cubicBezTo>
                <a:cubicBezTo>
                  <a:pt x="3080313" y="163296"/>
                  <a:pt x="3077309" y="162477"/>
                  <a:pt x="3072667" y="162477"/>
                </a:cubicBezTo>
                <a:cubicBezTo>
                  <a:pt x="3072394" y="162477"/>
                  <a:pt x="3072258" y="162409"/>
                  <a:pt x="3072258" y="162272"/>
                </a:cubicBezTo>
                <a:cubicBezTo>
                  <a:pt x="3072258" y="162136"/>
                  <a:pt x="3072121" y="162068"/>
                  <a:pt x="3071848" y="162068"/>
                </a:cubicBezTo>
                <a:cubicBezTo>
                  <a:pt x="3071575" y="162341"/>
                  <a:pt x="3071165" y="162477"/>
                  <a:pt x="3070619" y="162477"/>
                </a:cubicBezTo>
                <a:lnTo>
                  <a:pt x="2982151" y="162477"/>
                </a:lnTo>
                <a:cubicBezTo>
                  <a:pt x="2981878" y="162477"/>
                  <a:pt x="2981673" y="162409"/>
                  <a:pt x="2981537" y="162272"/>
                </a:cubicBezTo>
                <a:cubicBezTo>
                  <a:pt x="2981400" y="162136"/>
                  <a:pt x="2981059" y="162068"/>
                  <a:pt x="2980513" y="162068"/>
                </a:cubicBezTo>
                <a:close/>
                <a:moveTo>
                  <a:pt x="1920942" y="160839"/>
                </a:moveTo>
                <a:cubicBezTo>
                  <a:pt x="1925038" y="160839"/>
                  <a:pt x="1928520" y="162272"/>
                  <a:pt x="1931387" y="165139"/>
                </a:cubicBezTo>
                <a:cubicBezTo>
                  <a:pt x="1934254" y="168007"/>
                  <a:pt x="1935687" y="171488"/>
                  <a:pt x="1935687" y="175584"/>
                </a:cubicBezTo>
                <a:cubicBezTo>
                  <a:pt x="1935687" y="179679"/>
                  <a:pt x="1934254" y="183229"/>
                  <a:pt x="1931387" y="186233"/>
                </a:cubicBezTo>
                <a:cubicBezTo>
                  <a:pt x="1928520" y="189236"/>
                  <a:pt x="1925038" y="190738"/>
                  <a:pt x="1920942" y="190738"/>
                </a:cubicBezTo>
                <a:lnTo>
                  <a:pt x="1731719" y="191148"/>
                </a:lnTo>
                <a:cubicBezTo>
                  <a:pt x="1734449" y="193332"/>
                  <a:pt x="1736156" y="196199"/>
                  <a:pt x="1736838" y="199749"/>
                </a:cubicBezTo>
                <a:cubicBezTo>
                  <a:pt x="1737521" y="203298"/>
                  <a:pt x="1736770" y="206711"/>
                  <a:pt x="1734586" y="209988"/>
                </a:cubicBezTo>
                <a:cubicBezTo>
                  <a:pt x="1733494" y="211899"/>
                  <a:pt x="1732401" y="214084"/>
                  <a:pt x="1731309" y="216541"/>
                </a:cubicBezTo>
                <a:cubicBezTo>
                  <a:pt x="1730217" y="218999"/>
                  <a:pt x="1729329" y="221456"/>
                  <a:pt x="1728647" y="223914"/>
                </a:cubicBezTo>
                <a:cubicBezTo>
                  <a:pt x="1727964" y="226371"/>
                  <a:pt x="1727555" y="228624"/>
                  <a:pt x="1727418" y="230671"/>
                </a:cubicBezTo>
                <a:cubicBezTo>
                  <a:pt x="1727282" y="232719"/>
                  <a:pt x="1727623" y="234289"/>
                  <a:pt x="1728442" y="235382"/>
                </a:cubicBezTo>
                <a:cubicBezTo>
                  <a:pt x="1729808" y="237293"/>
                  <a:pt x="1733903" y="238795"/>
                  <a:pt x="1740729" y="239887"/>
                </a:cubicBezTo>
                <a:cubicBezTo>
                  <a:pt x="1747556" y="240979"/>
                  <a:pt x="1758887" y="240023"/>
                  <a:pt x="1774724" y="237020"/>
                </a:cubicBezTo>
                <a:cubicBezTo>
                  <a:pt x="1816774" y="228282"/>
                  <a:pt x="1848038" y="232378"/>
                  <a:pt x="1868517" y="249307"/>
                </a:cubicBezTo>
                <a:cubicBezTo>
                  <a:pt x="1876162" y="255587"/>
                  <a:pt x="1881896" y="263301"/>
                  <a:pt x="1885719" y="272448"/>
                </a:cubicBezTo>
                <a:cubicBezTo>
                  <a:pt x="1889542" y="281595"/>
                  <a:pt x="1891453" y="291903"/>
                  <a:pt x="1891453" y="303371"/>
                </a:cubicBezTo>
                <a:cubicBezTo>
                  <a:pt x="1891453" y="311290"/>
                  <a:pt x="1889132" y="319276"/>
                  <a:pt x="1884490" y="327331"/>
                </a:cubicBezTo>
                <a:cubicBezTo>
                  <a:pt x="1879848" y="335386"/>
                  <a:pt x="1873568" y="342281"/>
                  <a:pt x="1865650" y="348015"/>
                </a:cubicBezTo>
                <a:cubicBezTo>
                  <a:pt x="1861008" y="351564"/>
                  <a:pt x="1854523" y="355046"/>
                  <a:pt x="1846195" y="358459"/>
                </a:cubicBezTo>
                <a:cubicBezTo>
                  <a:pt x="1837867" y="361872"/>
                  <a:pt x="1827286" y="363579"/>
                  <a:pt x="1814453" y="363579"/>
                </a:cubicBezTo>
                <a:cubicBezTo>
                  <a:pt x="1808173" y="363579"/>
                  <a:pt x="1801346" y="362964"/>
                  <a:pt x="1793974" y="361735"/>
                </a:cubicBezTo>
                <a:cubicBezTo>
                  <a:pt x="1786602" y="360507"/>
                  <a:pt x="1778547" y="358391"/>
                  <a:pt x="1769809" y="355387"/>
                </a:cubicBezTo>
                <a:cubicBezTo>
                  <a:pt x="1765987" y="354022"/>
                  <a:pt x="1763120" y="351564"/>
                  <a:pt x="1761208" y="348015"/>
                </a:cubicBezTo>
                <a:cubicBezTo>
                  <a:pt x="1759297" y="344465"/>
                  <a:pt x="1759024" y="340642"/>
                  <a:pt x="1760389" y="336547"/>
                </a:cubicBezTo>
                <a:cubicBezTo>
                  <a:pt x="1761754" y="332724"/>
                  <a:pt x="1764280" y="329857"/>
                  <a:pt x="1767966" y="327946"/>
                </a:cubicBezTo>
                <a:cubicBezTo>
                  <a:pt x="1771652" y="326034"/>
                  <a:pt x="1775407" y="325761"/>
                  <a:pt x="1779229" y="327126"/>
                </a:cubicBezTo>
                <a:cubicBezTo>
                  <a:pt x="1793428" y="331768"/>
                  <a:pt x="1806466" y="333884"/>
                  <a:pt x="1818344" y="333475"/>
                </a:cubicBezTo>
                <a:cubicBezTo>
                  <a:pt x="1830222" y="333065"/>
                  <a:pt x="1840256" y="329857"/>
                  <a:pt x="1848448" y="323850"/>
                </a:cubicBezTo>
                <a:cubicBezTo>
                  <a:pt x="1853363" y="320300"/>
                  <a:pt x="1856844" y="316546"/>
                  <a:pt x="1858892" y="312586"/>
                </a:cubicBezTo>
                <a:cubicBezTo>
                  <a:pt x="1860940" y="308627"/>
                  <a:pt x="1861964" y="305555"/>
                  <a:pt x="1861964" y="303371"/>
                </a:cubicBezTo>
                <a:cubicBezTo>
                  <a:pt x="1861964" y="289172"/>
                  <a:pt x="1857868" y="278797"/>
                  <a:pt x="1849676" y="272243"/>
                </a:cubicBezTo>
                <a:cubicBezTo>
                  <a:pt x="1836570" y="261594"/>
                  <a:pt x="1813497" y="259547"/>
                  <a:pt x="1780458" y="266100"/>
                </a:cubicBezTo>
                <a:cubicBezTo>
                  <a:pt x="1741139" y="273745"/>
                  <a:pt x="1715609" y="269240"/>
                  <a:pt x="1703868" y="252584"/>
                </a:cubicBezTo>
                <a:cubicBezTo>
                  <a:pt x="1700045" y="246850"/>
                  <a:pt x="1698065" y="240774"/>
                  <a:pt x="1697929" y="234358"/>
                </a:cubicBezTo>
                <a:cubicBezTo>
                  <a:pt x="1697792" y="227941"/>
                  <a:pt x="1698475" y="221866"/>
                  <a:pt x="1699977" y="216132"/>
                </a:cubicBezTo>
                <a:cubicBezTo>
                  <a:pt x="1701478" y="210398"/>
                  <a:pt x="1703321" y="205483"/>
                  <a:pt x="1705506" y="201387"/>
                </a:cubicBezTo>
                <a:cubicBezTo>
                  <a:pt x="1707691" y="197291"/>
                  <a:pt x="1709056" y="194834"/>
                  <a:pt x="1709602" y="194015"/>
                </a:cubicBezTo>
                <a:cubicBezTo>
                  <a:pt x="1710421" y="192922"/>
                  <a:pt x="1711377" y="191967"/>
                  <a:pt x="1712469" y="191148"/>
                </a:cubicBezTo>
                <a:lnTo>
                  <a:pt x="1648985" y="191148"/>
                </a:lnTo>
                <a:cubicBezTo>
                  <a:pt x="1644889" y="191148"/>
                  <a:pt x="1641407" y="189714"/>
                  <a:pt x="1638540" y="186847"/>
                </a:cubicBezTo>
                <a:cubicBezTo>
                  <a:pt x="1635674" y="183980"/>
                  <a:pt x="1634240" y="180499"/>
                  <a:pt x="1634240" y="176403"/>
                </a:cubicBezTo>
                <a:cubicBezTo>
                  <a:pt x="1634240" y="172307"/>
                  <a:pt x="1635674" y="168757"/>
                  <a:pt x="1638540" y="165754"/>
                </a:cubicBezTo>
                <a:cubicBezTo>
                  <a:pt x="1641407" y="162750"/>
                  <a:pt x="1644889" y="161249"/>
                  <a:pt x="1648985" y="161249"/>
                </a:cubicBezTo>
                <a:close/>
                <a:moveTo>
                  <a:pt x="1354091" y="160634"/>
                </a:moveTo>
                <a:cubicBezTo>
                  <a:pt x="1358186" y="160225"/>
                  <a:pt x="1361873" y="161385"/>
                  <a:pt x="1365149" y="164116"/>
                </a:cubicBezTo>
                <a:cubicBezTo>
                  <a:pt x="1368153" y="166846"/>
                  <a:pt x="1369859" y="170259"/>
                  <a:pt x="1370269" y="174355"/>
                </a:cubicBezTo>
                <a:cubicBezTo>
                  <a:pt x="1370678" y="178451"/>
                  <a:pt x="1369518" y="182137"/>
                  <a:pt x="1366787" y="185413"/>
                </a:cubicBezTo>
                <a:lnTo>
                  <a:pt x="1323782" y="235382"/>
                </a:lnTo>
                <a:cubicBezTo>
                  <a:pt x="1328424" y="234562"/>
                  <a:pt x="1332383" y="235518"/>
                  <a:pt x="1335660" y="238249"/>
                </a:cubicBezTo>
                <a:lnTo>
                  <a:pt x="1384809" y="277977"/>
                </a:lnTo>
                <a:cubicBezTo>
                  <a:pt x="1387812" y="280708"/>
                  <a:pt x="1389519" y="284121"/>
                  <a:pt x="1389929" y="288217"/>
                </a:cubicBezTo>
                <a:cubicBezTo>
                  <a:pt x="1390338" y="292313"/>
                  <a:pt x="1389314" y="295999"/>
                  <a:pt x="1386857" y="299275"/>
                </a:cubicBezTo>
                <a:cubicBezTo>
                  <a:pt x="1383307" y="302825"/>
                  <a:pt x="1379348" y="304600"/>
                  <a:pt x="1374979" y="304600"/>
                </a:cubicBezTo>
                <a:cubicBezTo>
                  <a:pt x="1371702" y="304600"/>
                  <a:pt x="1368699" y="303508"/>
                  <a:pt x="1365968" y="301323"/>
                </a:cubicBezTo>
                <a:lnTo>
                  <a:pt x="1316819" y="261185"/>
                </a:lnTo>
                <a:cubicBezTo>
                  <a:pt x="1313270" y="258454"/>
                  <a:pt x="1311495" y="254495"/>
                  <a:pt x="1311495" y="249307"/>
                </a:cubicBezTo>
                <a:lnTo>
                  <a:pt x="1245553" y="326307"/>
                </a:lnTo>
                <a:cubicBezTo>
                  <a:pt x="1242550" y="329857"/>
                  <a:pt x="1238727" y="331632"/>
                  <a:pt x="1234085" y="331632"/>
                </a:cubicBezTo>
                <a:cubicBezTo>
                  <a:pt x="1230535" y="331632"/>
                  <a:pt x="1227395" y="330403"/>
                  <a:pt x="1224665" y="327946"/>
                </a:cubicBezTo>
                <a:cubicBezTo>
                  <a:pt x="1221388" y="325215"/>
                  <a:pt x="1219614" y="321802"/>
                  <a:pt x="1219340" y="317706"/>
                </a:cubicBezTo>
                <a:cubicBezTo>
                  <a:pt x="1219067" y="313610"/>
                  <a:pt x="1220296" y="310061"/>
                  <a:pt x="1223027" y="307057"/>
                </a:cubicBezTo>
                <a:lnTo>
                  <a:pt x="1343851" y="165754"/>
                </a:lnTo>
                <a:cubicBezTo>
                  <a:pt x="1346582" y="162750"/>
                  <a:pt x="1349995" y="161044"/>
                  <a:pt x="1354091" y="160634"/>
                </a:cubicBezTo>
                <a:close/>
                <a:moveTo>
                  <a:pt x="3556785" y="160429"/>
                </a:moveTo>
                <a:cubicBezTo>
                  <a:pt x="3560607" y="160702"/>
                  <a:pt x="3564089" y="162136"/>
                  <a:pt x="3567229" y="164730"/>
                </a:cubicBezTo>
                <a:cubicBezTo>
                  <a:pt x="3570369" y="167324"/>
                  <a:pt x="3572076" y="170805"/>
                  <a:pt x="3572349" y="175174"/>
                </a:cubicBezTo>
                <a:cubicBezTo>
                  <a:pt x="3572349" y="179270"/>
                  <a:pt x="3570915" y="182751"/>
                  <a:pt x="3568048" y="185618"/>
                </a:cubicBezTo>
                <a:cubicBezTo>
                  <a:pt x="3565181" y="188485"/>
                  <a:pt x="3561700" y="190055"/>
                  <a:pt x="3557604" y="190328"/>
                </a:cubicBezTo>
                <a:lnTo>
                  <a:pt x="3312269" y="197701"/>
                </a:lnTo>
                <a:lnTo>
                  <a:pt x="3311859" y="197701"/>
                </a:lnTo>
                <a:cubicBezTo>
                  <a:pt x="3307763" y="197701"/>
                  <a:pt x="3304282" y="196267"/>
                  <a:pt x="3301415" y="193400"/>
                </a:cubicBezTo>
                <a:cubicBezTo>
                  <a:pt x="3298548" y="190533"/>
                  <a:pt x="3296978" y="187188"/>
                  <a:pt x="3296705" y="183366"/>
                </a:cubicBezTo>
                <a:cubicBezTo>
                  <a:pt x="3296705" y="179270"/>
                  <a:pt x="3298070" y="175720"/>
                  <a:pt x="3300801" y="172717"/>
                </a:cubicBezTo>
                <a:cubicBezTo>
                  <a:pt x="3303531" y="169713"/>
                  <a:pt x="3307081" y="168075"/>
                  <a:pt x="3311450" y="167802"/>
                </a:cubicBezTo>
                <a:close/>
                <a:moveTo>
                  <a:pt x="621361" y="145275"/>
                </a:moveTo>
                <a:cubicBezTo>
                  <a:pt x="625184" y="144729"/>
                  <a:pt x="628733" y="145821"/>
                  <a:pt x="632010" y="148552"/>
                </a:cubicBezTo>
                <a:cubicBezTo>
                  <a:pt x="635286" y="151282"/>
                  <a:pt x="637198" y="154695"/>
                  <a:pt x="637744" y="158791"/>
                </a:cubicBezTo>
                <a:lnTo>
                  <a:pt x="641430" y="197701"/>
                </a:lnTo>
                <a:lnTo>
                  <a:pt x="682388" y="196062"/>
                </a:lnTo>
                <a:cubicBezTo>
                  <a:pt x="686756" y="196062"/>
                  <a:pt x="690374" y="197428"/>
                  <a:pt x="693241" y="200158"/>
                </a:cubicBezTo>
                <a:cubicBezTo>
                  <a:pt x="696108" y="202889"/>
                  <a:pt x="697678" y="206302"/>
                  <a:pt x="697951" y="210398"/>
                </a:cubicBezTo>
                <a:cubicBezTo>
                  <a:pt x="698225" y="214493"/>
                  <a:pt x="696927" y="218043"/>
                  <a:pt x="694061" y="221046"/>
                </a:cubicBezTo>
                <a:cubicBezTo>
                  <a:pt x="691193" y="224050"/>
                  <a:pt x="687712" y="225688"/>
                  <a:pt x="683616" y="225961"/>
                </a:cubicBezTo>
                <a:lnTo>
                  <a:pt x="644297" y="227600"/>
                </a:lnTo>
                <a:lnTo>
                  <a:pt x="650850" y="297227"/>
                </a:lnTo>
                <a:cubicBezTo>
                  <a:pt x="650850" y="298047"/>
                  <a:pt x="650714" y="298593"/>
                  <a:pt x="650441" y="298866"/>
                </a:cubicBezTo>
                <a:lnTo>
                  <a:pt x="729489" y="298866"/>
                </a:lnTo>
                <a:cubicBezTo>
                  <a:pt x="733584" y="298866"/>
                  <a:pt x="737066" y="300299"/>
                  <a:pt x="739933" y="303166"/>
                </a:cubicBezTo>
                <a:cubicBezTo>
                  <a:pt x="742800" y="306033"/>
                  <a:pt x="744233" y="309515"/>
                  <a:pt x="744233" y="313610"/>
                </a:cubicBezTo>
                <a:cubicBezTo>
                  <a:pt x="744233" y="317706"/>
                  <a:pt x="742800" y="321256"/>
                  <a:pt x="739933" y="324259"/>
                </a:cubicBezTo>
                <a:cubicBezTo>
                  <a:pt x="737066" y="327263"/>
                  <a:pt x="733584" y="328765"/>
                  <a:pt x="729489" y="328765"/>
                </a:cubicBezTo>
                <a:lnTo>
                  <a:pt x="524292" y="328765"/>
                </a:lnTo>
                <a:cubicBezTo>
                  <a:pt x="520196" y="328765"/>
                  <a:pt x="516646" y="327263"/>
                  <a:pt x="513643" y="324259"/>
                </a:cubicBezTo>
                <a:cubicBezTo>
                  <a:pt x="510639" y="321256"/>
                  <a:pt x="509137" y="317706"/>
                  <a:pt x="509137" y="313610"/>
                </a:cubicBezTo>
                <a:cubicBezTo>
                  <a:pt x="509137" y="309515"/>
                  <a:pt x="510639" y="306033"/>
                  <a:pt x="513643" y="303166"/>
                </a:cubicBezTo>
                <a:cubicBezTo>
                  <a:pt x="516646" y="300299"/>
                  <a:pt x="520196" y="298866"/>
                  <a:pt x="524292" y="298866"/>
                </a:cubicBezTo>
                <a:lnTo>
                  <a:pt x="620951" y="298866"/>
                </a:lnTo>
                <a:lnTo>
                  <a:pt x="614398" y="228828"/>
                </a:lnTo>
                <a:lnTo>
                  <a:pt x="561563" y="230876"/>
                </a:lnTo>
                <a:lnTo>
                  <a:pt x="561153" y="230876"/>
                </a:lnTo>
                <a:cubicBezTo>
                  <a:pt x="557058" y="230876"/>
                  <a:pt x="553576" y="229511"/>
                  <a:pt x="550709" y="226781"/>
                </a:cubicBezTo>
                <a:cubicBezTo>
                  <a:pt x="547842" y="224050"/>
                  <a:pt x="546272" y="220637"/>
                  <a:pt x="545999" y="216541"/>
                </a:cubicBezTo>
                <a:cubicBezTo>
                  <a:pt x="545726" y="212445"/>
                  <a:pt x="547023" y="208896"/>
                  <a:pt x="549890" y="205892"/>
                </a:cubicBezTo>
                <a:cubicBezTo>
                  <a:pt x="552757" y="202889"/>
                  <a:pt x="556238" y="201250"/>
                  <a:pt x="560334" y="200977"/>
                </a:cubicBezTo>
                <a:lnTo>
                  <a:pt x="611531" y="198929"/>
                </a:lnTo>
                <a:lnTo>
                  <a:pt x="607845" y="161658"/>
                </a:lnTo>
                <a:cubicBezTo>
                  <a:pt x="607299" y="157562"/>
                  <a:pt x="608391" y="153944"/>
                  <a:pt x="611122" y="150804"/>
                </a:cubicBezTo>
                <a:cubicBezTo>
                  <a:pt x="613852" y="147664"/>
                  <a:pt x="617265" y="145821"/>
                  <a:pt x="621361" y="145275"/>
                </a:cubicBezTo>
                <a:close/>
                <a:moveTo>
                  <a:pt x="3757477" y="143227"/>
                </a:moveTo>
                <a:cubicBezTo>
                  <a:pt x="3748193" y="144046"/>
                  <a:pt x="3741094" y="148142"/>
                  <a:pt x="3736179" y="155514"/>
                </a:cubicBezTo>
                <a:cubicBezTo>
                  <a:pt x="3730718" y="163160"/>
                  <a:pt x="3726963" y="173194"/>
                  <a:pt x="3724915" y="185618"/>
                </a:cubicBezTo>
                <a:cubicBezTo>
                  <a:pt x="3722867" y="198042"/>
                  <a:pt x="3721844" y="211353"/>
                  <a:pt x="3721844" y="225552"/>
                </a:cubicBezTo>
                <a:lnTo>
                  <a:pt x="3809083" y="224323"/>
                </a:lnTo>
                <a:cubicBezTo>
                  <a:pt x="3808264" y="218862"/>
                  <a:pt x="3807308" y="213333"/>
                  <a:pt x="3806216" y="207735"/>
                </a:cubicBezTo>
                <a:cubicBezTo>
                  <a:pt x="3805124" y="202138"/>
                  <a:pt x="3803758" y="196609"/>
                  <a:pt x="3802120" y="191148"/>
                </a:cubicBezTo>
                <a:cubicBezTo>
                  <a:pt x="3800482" y="185413"/>
                  <a:pt x="3798366" y="179611"/>
                  <a:pt x="3795772" y="173741"/>
                </a:cubicBezTo>
                <a:cubicBezTo>
                  <a:pt x="3793178" y="167870"/>
                  <a:pt x="3790106" y="162546"/>
                  <a:pt x="3786556" y="157767"/>
                </a:cubicBezTo>
                <a:cubicBezTo>
                  <a:pt x="3783007" y="152989"/>
                  <a:pt x="3778775" y="149234"/>
                  <a:pt x="3773860" y="146504"/>
                </a:cubicBezTo>
                <a:cubicBezTo>
                  <a:pt x="3768945" y="143773"/>
                  <a:pt x="3763484" y="142681"/>
                  <a:pt x="3757477" y="143227"/>
                </a:cubicBezTo>
                <a:close/>
                <a:moveTo>
                  <a:pt x="2445198" y="136674"/>
                </a:moveTo>
                <a:cubicBezTo>
                  <a:pt x="2449294" y="136128"/>
                  <a:pt x="2452980" y="137015"/>
                  <a:pt x="2456257" y="139336"/>
                </a:cubicBezTo>
                <a:cubicBezTo>
                  <a:pt x="2459534" y="141657"/>
                  <a:pt x="2461445" y="144866"/>
                  <a:pt x="2461991" y="148961"/>
                </a:cubicBezTo>
                <a:lnTo>
                  <a:pt x="2472230" y="213265"/>
                </a:lnTo>
                <a:cubicBezTo>
                  <a:pt x="2472776" y="217360"/>
                  <a:pt x="2471821" y="221046"/>
                  <a:pt x="2469363" y="224323"/>
                </a:cubicBezTo>
                <a:cubicBezTo>
                  <a:pt x="2466906" y="227600"/>
                  <a:pt x="2463629" y="229511"/>
                  <a:pt x="2459534" y="230057"/>
                </a:cubicBezTo>
                <a:cubicBezTo>
                  <a:pt x="2459261" y="230330"/>
                  <a:pt x="2458578" y="230467"/>
                  <a:pt x="2457486" y="230467"/>
                </a:cubicBezTo>
                <a:cubicBezTo>
                  <a:pt x="2453663" y="230467"/>
                  <a:pt x="2450386" y="229306"/>
                  <a:pt x="2447656" y="226985"/>
                </a:cubicBezTo>
                <a:cubicBezTo>
                  <a:pt x="2444925" y="224664"/>
                  <a:pt x="2443287" y="221593"/>
                  <a:pt x="2442741" y="217770"/>
                </a:cubicBezTo>
                <a:lnTo>
                  <a:pt x="2432911" y="153467"/>
                </a:lnTo>
                <a:cubicBezTo>
                  <a:pt x="2432365" y="149644"/>
                  <a:pt x="2433252" y="146026"/>
                  <a:pt x="2435573" y="142613"/>
                </a:cubicBezTo>
                <a:cubicBezTo>
                  <a:pt x="2437894" y="139200"/>
                  <a:pt x="2441103" y="137220"/>
                  <a:pt x="2445198" y="136674"/>
                </a:cubicBezTo>
                <a:close/>
                <a:moveTo>
                  <a:pt x="2674560" y="135855"/>
                </a:moveTo>
                <a:cubicBezTo>
                  <a:pt x="2666642" y="135855"/>
                  <a:pt x="2659338" y="137015"/>
                  <a:pt x="2652648" y="139336"/>
                </a:cubicBezTo>
                <a:cubicBezTo>
                  <a:pt x="2645958" y="141657"/>
                  <a:pt x="2640019" y="144866"/>
                  <a:pt x="2634832" y="148961"/>
                </a:cubicBezTo>
                <a:cubicBezTo>
                  <a:pt x="2629644" y="153057"/>
                  <a:pt x="2625616" y="157767"/>
                  <a:pt x="2622749" y="163092"/>
                </a:cubicBezTo>
                <a:cubicBezTo>
                  <a:pt x="2619882" y="168416"/>
                  <a:pt x="2618449" y="174082"/>
                  <a:pt x="2618449" y="180089"/>
                </a:cubicBezTo>
                <a:cubicBezTo>
                  <a:pt x="2618449" y="186096"/>
                  <a:pt x="2619882" y="191762"/>
                  <a:pt x="2622749" y="197086"/>
                </a:cubicBezTo>
                <a:cubicBezTo>
                  <a:pt x="2625616" y="202411"/>
                  <a:pt x="2629644" y="207121"/>
                  <a:pt x="2634832" y="211217"/>
                </a:cubicBezTo>
                <a:cubicBezTo>
                  <a:pt x="2640019" y="215312"/>
                  <a:pt x="2645958" y="218521"/>
                  <a:pt x="2652648" y="220842"/>
                </a:cubicBezTo>
                <a:cubicBezTo>
                  <a:pt x="2659338" y="223163"/>
                  <a:pt x="2666642" y="224323"/>
                  <a:pt x="2674560" y="224323"/>
                </a:cubicBezTo>
                <a:cubicBezTo>
                  <a:pt x="2682206" y="224323"/>
                  <a:pt x="2689442" y="223163"/>
                  <a:pt x="2696268" y="220842"/>
                </a:cubicBezTo>
                <a:cubicBezTo>
                  <a:pt x="2703094" y="218521"/>
                  <a:pt x="2709033" y="215312"/>
                  <a:pt x="2714084" y="211217"/>
                </a:cubicBezTo>
                <a:cubicBezTo>
                  <a:pt x="2719136" y="207121"/>
                  <a:pt x="2723163" y="202411"/>
                  <a:pt x="2726167" y="197086"/>
                </a:cubicBezTo>
                <a:cubicBezTo>
                  <a:pt x="2729170" y="191762"/>
                  <a:pt x="2730672" y="186096"/>
                  <a:pt x="2730672" y="180089"/>
                </a:cubicBezTo>
                <a:cubicBezTo>
                  <a:pt x="2730672" y="174082"/>
                  <a:pt x="2729170" y="168416"/>
                  <a:pt x="2726167" y="163092"/>
                </a:cubicBezTo>
                <a:cubicBezTo>
                  <a:pt x="2723163" y="157767"/>
                  <a:pt x="2719136" y="153057"/>
                  <a:pt x="2714084" y="148961"/>
                </a:cubicBezTo>
                <a:cubicBezTo>
                  <a:pt x="2709033" y="144866"/>
                  <a:pt x="2703094" y="141657"/>
                  <a:pt x="2696268" y="139336"/>
                </a:cubicBezTo>
                <a:cubicBezTo>
                  <a:pt x="2689442" y="137015"/>
                  <a:pt x="2682206" y="135855"/>
                  <a:pt x="2674560" y="135855"/>
                </a:cubicBezTo>
                <a:close/>
                <a:moveTo>
                  <a:pt x="2979284" y="132578"/>
                </a:moveTo>
                <a:cubicBezTo>
                  <a:pt x="2979557" y="132578"/>
                  <a:pt x="2979762" y="132647"/>
                  <a:pt x="2979899" y="132783"/>
                </a:cubicBezTo>
                <a:cubicBezTo>
                  <a:pt x="2980035" y="132920"/>
                  <a:pt x="2980240" y="132988"/>
                  <a:pt x="2980513" y="132988"/>
                </a:cubicBezTo>
                <a:cubicBezTo>
                  <a:pt x="2981059" y="132988"/>
                  <a:pt x="2981332" y="132920"/>
                  <a:pt x="2981332" y="132783"/>
                </a:cubicBezTo>
                <a:cubicBezTo>
                  <a:pt x="2981332" y="132647"/>
                  <a:pt x="2981605" y="132578"/>
                  <a:pt x="2982151" y="132578"/>
                </a:cubicBezTo>
                <a:lnTo>
                  <a:pt x="3070619" y="132578"/>
                </a:lnTo>
                <a:cubicBezTo>
                  <a:pt x="3070892" y="132578"/>
                  <a:pt x="3071165" y="132715"/>
                  <a:pt x="3071438" y="132988"/>
                </a:cubicBezTo>
                <a:cubicBezTo>
                  <a:pt x="3071712" y="132988"/>
                  <a:pt x="3071916" y="132920"/>
                  <a:pt x="3072053" y="132783"/>
                </a:cubicBezTo>
                <a:cubicBezTo>
                  <a:pt x="3072189" y="132647"/>
                  <a:pt x="3072394" y="132578"/>
                  <a:pt x="3072667" y="132578"/>
                </a:cubicBezTo>
                <a:cubicBezTo>
                  <a:pt x="3084954" y="132578"/>
                  <a:pt x="3094852" y="136196"/>
                  <a:pt x="3102361" y="143432"/>
                </a:cubicBezTo>
                <a:cubicBezTo>
                  <a:pt x="3109870" y="150668"/>
                  <a:pt x="3113625" y="160156"/>
                  <a:pt x="3113625" y="171897"/>
                </a:cubicBezTo>
                <a:cubicBezTo>
                  <a:pt x="3113625" y="181727"/>
                  <a:pt x="3110894" y="189851"/>
                  <a:pt x="3105433" y="196267"/>
                </a:cubicBezTo>
                <a:cubicBezTo>
                  <a:pt x="3099972" y="202684"/>
                  <a:pt x="3092736" y="206984"/>
                  <a:pt x="3083726" y="209169"/>
                </a:cubicBezTo>
                <a:lnTo>
                  <a:pt x="3081268" y="210398"/>
                </a:lnTo>
                <a:cubicBezTo>
                  <a:pt x="3085091" y="209032"/>
                  <a:pt x="3088777" y="209169"/>
                  <a:pt x="3092327" y="210807"/>
                </a:cubicBezTo>
                <a:cubicBezTo>
                  <a:pt x="3096150" y="212445"/>
                  <a:pt x="3098812" y="215176"/>
                  <a:pt x="3100314" y="218999"/>
                </a:cubicBezTo>
                <a:cubicBezTo>
                  <a:pt x="3101815" y="222821"/>
                  <a:pt x="3101747" y="226644"/>
                  <a:pt x="3100109" y="230467"/>
                </a:cubicBezTo>
                <a:lnTo>
                  <a:pt x="3094784" y="241525"/>
                </a:lnTo>
                <a:lnTo>
                  <a:pt x="3162364" y="240706"/>
                </a:lnTo>
                <a:lnTo>
                  <a:pt x="3162774" y="240706"/>
                </a:lnTo>
                <a:cubicBezTo>
                  <a:pt x="3166869" y="240706"/>
                  <a:pt x="3170351" y="242208"/>
                  <a:pt x="3173218" y="245211"/>
                </a:cubicBezTo>
                <a:cubicBezTo>
                  <a:pt x="3176085" y="248215"/>
                  <a:pt x="3177518" y="251765"/>
                  <a:pt x="3177518" y="255860"/>
                </a:cubicBezTo>
                <a:cubicBezTo>
                  <a:pt x="3177518" y="259956"/>
                  <a:pt x="3176085" y="263437"/>
                  <a:pt x="3173218" y="266305"/>
                </a:cubicBezTo>
                <a:cubicBezTo>
                  <a:pt x="3170351" y="269172"/>
                  <a:pt x="3166869" y="270605"/>
                  <a:pt x="3162774" y="270605"/>
                </a:cubicBezTo>
                <a:lnTo>
                  <a:pt x="3030071" y="271834"/>
                </a:lnTo>
                <a:cubicBezTo>
                  <a:pt x="3039901" y="272107"/>
                  <a:pt x="3049117" y="273882"/>
                  <a:pt x="3057718" y="277158"/>
                </a:cubicBezTo>
                <a:cubicBezTo>
                  <a:pt x="3066319" y="280435"/>
                  <a:pt x="3073896" y="284872"/>
                  <a:pt x="3080449" y="290469"/>
                </a:cubicBezTo>
                <a:cubicBezTo>
                  <a:pt x="3087002" y="296067"/>
                  <a:pt x="3092122" y="302620"/>
                  <a:pt x="3095808" y="310129"/>
                </a:cubicBezTo>
                <a:cubicBezTo>
                  <a:pt x="3099494" y="317638"/>
                  <a:pt x="3101337" y="325625"/>
                  <a:pt x="3101337" y="334089"/>
                </a:cubicBezTo>
                <a:cubicBezTo>
                  <a:pt x="3101337" y="342554"/>
                  <a:pt x="3099426" y="350540"/>
                  <a:pt x="3095603" y="358049"/>
                </a:cubicBezTo>
                <a:cubicBezTo>
                  <a:pt x="3091781" y="365558"/>
                  <a:pt x="3086593" y="372111"/>
                  <a:pt x="3080040" y="377709"/>
                </a:cubicBezTo>
                <a:cubicBezTo>
                  <a:pt x="3073486" y="383306"/>
                  <a:pt x="3065773" y="387744"/>
                  <a:pt x="3056899" y="391020"/>
                </a:cubicBezTo>
                <a:cubicBezTo>
                  <a:pt x="3048025" y="394297"/>
                  <a:pt x="3038673" y="395935"/>
                  <a:pt x="3028843" y="395935"/>
                </a:cubicBezTo>
                <a:cubicBezTo>
                  <a:pt x="3018740" y="395935"/>
                  <a:pt x="3009251" y="394297"/>
                  <a:pt x="3000377" y="391020"/>
                </a:cubicBezTo>
                <a:cubicBezTo>
                  <a:pt x="2991503" y="387744"/>
                  <a:pt x="2983789" y="383306"/>
                  <a:pt x="2977236" y="377709"/>
                </a:cubicBezTo>
                <a:cubicBezTo>
                  <a:pt x="2970683" y="372111"/>
                  <a:pt x="2965495" y="365558"/>
                  <a:pt x="2961672" y="358049"/>
                </a:cubicBezTo>
                <a:cubicBezTo>
                  <a:pt x="2957850" y="350540"/>
                  <a:pt x="2955938" y="342554"/>
                  <a:pt x="2955938" y="334089"/>
                </a:cubicBezTo>
                <a:cubicBezTo>
                  <a:pt x="2955938" y="325625"/>
                  <a:pt x="2957781" y="317638"/>
                  <a:pt x="2961468" y="310129"/>
                </a:cubicBezTo>
                <a:cubicBezTo>
                  <a:pt x="2965154" y="302620"/>
                  <a:pt x="2970274" y="296067"/>
                  <a:pt x="2976827" y="290469"/>
                </a:cubicBezTo>
                <a:cubicBezTo>
                  <a:pt x="2983380" y="284872"/>
                  <a:pt x="2990957" y="280435"/>
                  <a:pt x="2999558" y="277158"/>
                </a:cubicBezTo>
                <a:cubicBezTo>
                  <a:pt x="3008159" y="273882"/>
                  <a:pt x="3017374" y="272107"/>
                  <a:pt x="3027204" y="271834"/>
                </a:cubicBezTo>
                <a:lnTo>
                  <a:pt x="2892045" y="273063"/>
                </a:lnTo>
                <a:lnTo>
                  <a:pt x="2891635" y="273063"/>
                </a:lnTo>
                <a:cubicBezTo>
                  <a:pt x="2887539" y="273063"/>
                  <a:pt x="2884058" y="271629"/>
                  <a:pt x="2881191" y="268762"/>
                </a:cubicBezTo>
                <a:cubicBezTo>
                  <a:pt x="2878324" y="265895"/>
                  <a:pt x="2876890" y="262414"/>
                  <a:pt x="2876890" y="258318"/>
                </a:cubicBezTo>
                <a:cubicBezTo>
                  <a:pt x="2876890" y="254222"/>
                  <a:pt x="2878324" y="250741"/>
                  <a:pt x="2881191" y="247874"/>
                </a:cubicBezTo>
                <a:cubicBezTo>
                  <a:pt x="2884058" y="245007"/>
                  <a:pt x="2887539" y="243573"/>
                  <a:pt x="2891635" y="243573"/>
                </a:cubicBezTo>
                <a:lnTo>
                  <a:pt x="2979284" y="242754"/>
                </a:lnTo>
                <a:lnTo>
                  <a:pt x="2975188" y="228828"/>
                </a:lnTo>
                <a:cubicBezTo>
                  <a:pt x="2973823" y="225006"/>
                  <a:pt x="2973960" y="221524"/>
                  <a:pt x="2975598" y="218384"/>
                </a:cubicBezTo>
                <a:cubicBezTo>
                  <a:pt x="2977236" y="215244"/>
                  <a:pt x="2979694" y="212855"/>
                  <a:pt x="2982970" y="211217"/>
                </a:cubicBezTo>
                <a:cubicBezTo>
                  <a:pt x="2982424" y="211217"/>
                  <a:pt x="2982083" y="211148"/>
                  <a:pt x="2981946" y="211012"/>
                </a:cubicBezTo>
                <a:cubicBezTo>
                  <a:pt x="2981810" y="210875"/>
                  <a:pt x="2981605" y="210807"/>
                  <a:pt x="2981332" y="210807"/>
                </a:cubicBezTo>
                <a:cubicBezTo>
                  <a:pt x="2980786" y="210807"/>
                  <a:pt x="2980445" y="210875"/>
                  <a:pt x="2980308" y="211012"/>
                </a:cubicBezTo>
                <a:cubicBezTo>
                  <a:pt x="2980172" y="211148"/>
                  <a:pt x="2979830" y="211217"/>
                  <a:pt x="2979284" y="211217"/>
                </a:cubicBezTo>
                <a:cubicBezTo>
                  <a:pt x="2966997" y="211217"/>
                  <a:pt x="2957099" y="207667"/>
                  <a:pt x="2949590" y="200568"/>
                </a:cubicBezTo>
                <a:cubicBezTo>
                  <a:pt x="2942081" y="193468"/>
                  <a:pt x="2938327" y="183912"/>
                  <a:pt x="2938327" y="171897"/>
                </a:cubicBezTo>
                <a:cubicBezTo>
                  <a:pt x="2938327" y="160156"/>
                  <a:pt x="2942081" y="150668"/>
                  <a:pt x="2949590" y="143432"/>
                </a:cubicBezTo>
                <a:cubicBezTo>
                  <a:pt x="2957099" y="136196"/>
                  <a:pt x="2966997" y="132578"/>
                  <a:pt x="2979284" y="132578"/>
                </a:cubicBezTo>
                <a:close/>
                <a:moveTo>
                  <a:pt x="3755429" y="113738"/>
                </a:moveTo>
                <a:cubicBezTo>
                  <a:pt x="3759798" y="113465"/>
                  <a:pt x="3764508" y="113670"/>
                  <a:pt x="3769559" y="114352"/>
                </a:cubicBezTo>
                <a:cubicBezTo>
                  <a:pt x="3774610" y="115035"/>
                  <a:pt x="3779799" y="116605"/>
                  <a:pt x="3785123" y="119062"/>
                </a:cubicBezTo>
                <a:cubicBezTo>
                  <a:pt x="3790447" y="121520"/>
                  <a:pt x="3795703" y="125069"/>
                  <a:pt x="3800891" y="129711"/>
                </a:cubicBezTo>
                <a:cubicBezTo>
                  <a:pt x="3806080" y="134353"/>
                  <a:pt x="3811131" y="140497"/>
                  <a:pt x="3816046" y="148142"/>
                </a:cubicBezTo>
                <a:cubicBezTo>
                  <a:pt x="3823691" y="160702"/>
                  <a:pt x="3829562" y="175652"/>
                  <a:pt x="3833658" y="192991"/>
                </a:cubicBezTo>
                <a:cubicBezTo>
                  <a:pt x="3837753" y="210329"/>
                  <a:pt x="3840074" y="227873"/>
                  <a:pt x="3840620" y="245621"/>
                </a:cubicBezTo>
                <a:cubicBezTo>
                  <a:pt x="3841166" y="263369"/>
                  <a:pt x="3840142" y="280162"/>
                  <a:pt x="3837549" y="295999"/>
                </a:cubicBezTo>
                <a:cubicBezTo>
                  <a:pt x="3834955" y="311836"/>
                  <a:pt x="3830927" y="324396"/>
                  <a:pt x="3825466" y="333680"/>
                </a:cubicBezTo>
                <a:cubicBezTo>
                  <a:pt x="3820824" y="341598"/>
                  <a:pt x="3815909" y="346581"/>
                  <a:pt x="3810721" y="348629"/>
                </a:cubicBezTo>
                <a:cubicBezTo>
                  <a:pt x="3805533" y="350677"/>
                  <a:pt x="3801165" y="351701"/>
                  <a:pt x="3797615" y="351701"/>
                </a:cubicBezTo>
                <a:lnTo>
                  <a:pt x="3795977" y="351701"/>
                </a:lnTo>
                <a:cubicBezTo>
                  <a:pt x="3791881" y="351428"/>
                  <a:pt x="3788468" y="349790"/>
                  <a:pt x="3785737" y="346786"/>
                </a:cubicBezTo>
                <a:cubicBezTo>
                  <a:pt x="3783007" y="343782"/>
                  <a:pt x="3781778" y="340233"/>
                  <a:pt x="3782051" y="336137"/>
                </a:cubicBezTo>
                <a:cubicBezTo>
                  <a:pt x="3782324" y="332041"/>
                  <a:pt x="3784031" y="328628"/>
                  <a:pt x="3787171" y="325898"/>
                </a:cubicBezTo>
                <a:cubicBezTo>
                  <a:pt x="3790311" y="323167"/>
                  <a:pt x="3793793" y="321938"/>
                  <a:pt x="3797615" y="322212"/>
                </a:cubicBezTo>
                <a:cubicBezTo>
                  <a:pt x="3799253" y="321392"/>
                  <a:pt x="3800823" y="319003"/>
                  <a:pt x="3802325" y="315044"/>
                </a:cubicBezTo>
                <a:cubicBezTo>
                  <a:pt x="3803827" y="311085"/>
                  <a:pt x="3805260" y="306102"/>
                  <a:pt x="3806626" y="300094"/>
                </a:cubicBezTo>
                <a:cubicBezTo>
                  <a:pt x="3807991" y="294087"/>
                  <a:pt x="3809083" y="287125"/>
                  <a:pt x="3809902" y="279206"/>
                </a:cubicBezTo>
                <a:cubicBezTo>
                  <a:pt x="3810721" y="271288"/>
                  <a:pt x="3811131" y="262960"/>
                  <a:pt x="3811131" y="254222"/>
                </a:cubicBezTo>
                <a:lnTo>
                  <a:pt x="3723482" y="255451"/>
                </a:lnTo>
                <a:cubicBezTo>
                  <a:pt x="3724847" y="271015"/>
                  <a:pt x="3726690" y="285828"/>
                  <a:pt x="3729011" y="299890"/>
                </a:cubicBezTo>
                <a:cubicBezTo>
                  <a:pt x="3731332" y="313952"/>
                  <a:pt x="3733585" y="325079"/>
                  <a:pt x="3735769" y="333270"/>
                </a:cubicBezTo>
                <a:cubicBezTo>
                  <a:pt x="3736861" y="337366"/>
                  <a:pt x="3736315" y="341188"/>
                  <a:pt x="3734131" y="344738"/>
                </a:cubicBezTo>
                <a:cubicBezTo>
                  <a:pt x="3731947" y="348288"/>
                  <a:pt x="3728943" y="350472"/>
                  <a:pt x="3725120" y="351291"/>
                </a:cubicBezTo>
                <a:cubicBezTo>
                  <a:pt x="3721025" y="352384"/>
                  <a:pt x="3717270" y="351837"/>
                  <a:pt x="3713857" y="349653"/>
                </a:cubicBezTo>
                <a:cubicBezTo>
                  <a:pt x="3710444" y="347469"/>
                  <a:pt x="3708191" y="344465"/>
                  <a:pt x="3707099" y="340642"/>
                </a:cubicBezTo>
                <a:cubicBezTo>
                  <a:pt x="3706553" y="338731"/>
                  <a:pt x="3705734" y="335181"/>
                  <a:pt x="3704642" y="329993"/>
                </a:cubicBezTo>
                <a:cubicBezTo>
                  <a:pt x="3703549" y="324806"/>
                  <a:pt x="3702320" y="318389"/>
                  <a:pt x="3700955" y="310743"/>
                </a:cubicBezTo>
                <a:cubicBezTo>
                  <a:pt x="3699590" y="303098"/>
                  <a:pt x="3698157" y="294565"/>
                  <a:pt x="3696655" y="285145"/>
                </a:cubicBezTo>
                <a:cubicBezTo>
                  <a:pt x="3695153" y="275725"/>
                  <a:pt x="3693992" y="265827"/>
                  <a:pt x="3693173" y="255451"/>
                </a:cubicBezTo>
                <a:lnTo>
                  <a:pt x="3689078" y="255860"/>
                </a:lnTo>
                <a:cubicBezTo>
                  <a:pt x="3684982" y="255860"/>
                  <a:pt x="3681501" y="254427"/>
                  <a:pt x="3678634" y="251560"/>
                </a:cubicBezTo>
                <a:cubicBezTo>
                  <a:pt x="3675766" y="248693"/>
                  <a:pt x="3674333" y="245211"/>
                  <a:pt x="3674333" y="241116"/>
                </a:cubicBezTo>
                <a:cubicBezTo>
                  <a:pt x="3674060" y="237020"/>
                  <a:pt x="3675357" y="233470"/>
                  <a:pt x="3678224" y="230467"/>
                </a:cubicBezTo>
                <a:cubicBezTo>
                  <a:pt x="3681091" y="227463"/>
                  <a:pt x="3684572" y="225961"/>
                  <a:pt x="3688668" y="225961"/>
                </a:cubicBezTo>
                <a:lnTo>
                  <a:pt x="3691945" y="225961"/>
                </a:lnTo>
                <a:cubicBezTo>
                  <a:pt x="3691945" y="209032"/>
                  <a:pt x="3693310" y="192786"/>
                  <a:pt x="3696040" y="177222"/>
                </a:cubicBezTo>
                <a:cubicBezTo>
                  <a:pt x="3698771" y="161658"/>
                  <a:pt x="3704095" y="148552"/>
                  <a:pt x="3712014" y="137903"/>
                </a:cubicBezTo>
                <a:cubicBezTo>
                  <a:pt x="3722663" y="123158"/>
                  <a:pt x="3737134" y="115103"/>
                  <a:pt x="3755429" y="113738"/>
                </a:cubicBezTo>
                <a:close/>
                <a:moveTo>
                  <a:pt x="4202173" y="110000"/>
                </a:moveTo>
                <a:cubicBezTo>
                  <a:pt x="4204016" y="109625"/>
                  <a:pt x="4205961" y="109642"/>
                  <a:pt x="4208009" y="110052"/>
                </a:cubicBezTo>
                <a:lnTo>
                  <a:pt x="4251015" y="118653"/>
                </a:lnTo>
                <a:cubicBezTo>
                  <a:pt x="4254837" y="119472"/>
                  <a:pt x="4257909" y="121588"/>
                  <a:pt x="4260230" y="125001"/>
                </a:cubicBezTo>
                <a:cubicBezTo>
                  <a:pt x="4262551" y="128414"/>
                  <a:pt x="4263302" y="132169"/>
                  <a:pt x="4262483" y="136264"/>
                </a:cubicBezTo>
                <a:cubicBezTo>
                  <a:pt x="4261663" y="139814"/>
                  <a:pt x="4259889" y="142681"/>
                  <a:pt x="4257158" y="144866"/>
                </a:cubicBezTo>
                <a:cubicBezTo>
                  <a:pt x="4254428" y="147050"/>
                  <a:pt x="4251288" y="148142"/>
                  <a:pt x="4247738" y="148142"/>
                </a:cubicBezTo>
                <a:lnTo>
                  <a:pt x="4244871" y="148142"/>
                </a:lnTo>
                <a:lnTo>
                  <a:pt x="4202275" y="139131"/>
                </a:lnTo>
                <a:cubicBezTo>
                  <a:pt x="4198180" y="138312"/>
                  <a:pt x="4194971" y="136196"/>
                  <a:pt x="4192650" y="132783"/>
                </a:cubicBezTo>
                <a:cubicBezTo>
                  <a:pt x="4190329" y="129370"/>
                  <a:pt x="4189578" y="125616"/>
                  <a:pt x="4190397" y="121520"/>
                </a:cubicBezTo>
                <a:cubicBezTo>
                  <a:pt x="4191490" y="117697"/>
                  <a:pt x="4193674" y="114625"/>
                  <a:pt x="4196951" y="112304"/>
                </a:cubicBezTo>
                <a:cubicBezTo>
                  <a:pt x="4198589" y="111144"/>
                  <a:pt x="4200330" y="110376"/>
                  <a:pt x="4202173" y="110000"/>
                </a:cubicBezTo>
                <a:close/>
                <a:moveTo>
                  <a:pt x="2674560" y="106365"/>
                </a:moveTo>
                <a:cubicBezTo>
                  <a:pt x="2686301" y="106365"/>
                  <a:pt x="2697360" y="108277"/>
                  <a:pt x="2707736" y="112100"/>
                </a:cubicBezTo>
                <a:cubicBezTo>
                  <a:pt x="2718112" y="115922"/>
                  <a:pt x="2727191" y="121178"/>
                  <a:pt x="2734973" y="127868"/>
                </a:cubicBezTo>
                <a:cubicBezTo>
                  <a:pt x="2742755" y="134558"/>
                  <a:pt x="2748898" y="142408"/>
                  <a:pt x="2753403" y="151419"/>
                </a:cubicBezTo>
                <a:cubicBezTo>
                  <a:pt x="2757909" y="160429"/>
                  <a:pt x="2760161" y="169986"/>
                  <a:pt x="2760161" y="180089"/>
                </a:cubicBezTo>
                <a:cubicBezTo>
                  <a:pt x="2760161" y="188827"/>
                  <a:pt x="2758591" y="197018"/>
                  <a:pt x="2755451" y="204663"/>
                </a:cubicBezTo>
                <a:cubicBezTo>
                  <a:pt x="2752311" y="212309"/>
                  <a:pt x="2747874" y="219272"/>
                  <a:pt x="2742140" y="225552"/>
                </a:cubicBezTo>
                <a:cubicBezTo>
                  <a:pt x="2736406" y="231832"/>
                  <a:pt x="2729580" y="237225"/>
                  <a:pt x="2721661" y="241730"/>
                </a:cubicBezTo>
                <a:cubicBezTo>
                  <a:pt x="2713743" y="246235"/>
                  <a:pt x="2705142" y="249444"/>
                  <a:pt x="2695858" y="251355"/>
                </a:cubicBezTo>
                <a:cubicBezTo>
                  <a:pt x="2696404" y="251901"/>
                  <a:pt x="2696677" y="252447"/>
                  <a:pt x="2696677" y="252993"/>
                </a:cubicBezTo>
                <a:cubicBezTo>
                  <a:pt x="2698316" y="262277"/>
                  <a:pt x="2699817" y="272789"/>
                  <a:pt x="2701183" y="284531"/>
                </a:cubicBezTo>
                <a:cubicBezTo>
                  <a:pt x="2702548" y="296272"/>
                  <a:pt x="2702889" y="307603"/>
                  <a:pt x="2702207" y="318525"/>
                </a:cubicBezTo>
                <a:cubicBezTo>
                  <a:pt x="2701524" y="329447"/>
                  <a:pt x="2699340" y="339141"/>
                  <a:pt x="2695653" y="347605"/>
                </a:cubicBezTo>
                <a:cubicBezTo>
                  <a:pt x="2691967" y="356070"/>
                  <a:pt x="2686028" y="361531"/>
                  <a:pt x="2677837" y="363988"/>
                </a:cubicBezTo>
                <a:cubicBezTo>
                  <a:pt x="2672376" y="365626"/>
                  <a:pt x="2667188" y="366446"/>
                  <a:pt x="2662273" y="366446"/>
                </a:cubicBezTo>
                <a:cubicBezTo>
                  <a:pt x="2656539" y="366446"/>
                  <a:pt x="2651351" y="365558"/>
                  <a:pt x="2646709" y="363783"/>
                </a:cubicBezTo>
                <a:cubicBezTo>
                  <a:pt x="2642067" y="362009"/>
                  <a:pt x="2638040" y="359756"/>
                  <a:pt x="2634627" y="357025"/>
                </a:cubicBezTo>
                <a:cubicBezTo>
                  <a:pt x="2631213" y="354295"/>
                  <a:pt x="2628278" y="351360"/>
                  <a:pt x="2625821" y="348220"/>
                </a:cubicBezTo>
                <a:cubicBezTo>
                  <a:pt x="2623363" y="345079"/>
                  <a:pt x="2621588" y="342144"/>
                  <a:pt x="2620496" y="339414"/>
                </a:cubicBezTo>
                <a:cubicBezTo>
                  <a:pt x="2618585" y="335591"/>
                  <a:pt x="2618312" y="331768"/>
                  <a:pt x="2619677" y="327946"/>
                </a:cubicBezTo>
                <a:cubicBezTo>
                  <a:pt x="2621043" y="324123"/>
                  <a:pt x="2623636" y="321392"/>
                  <a:pt x="2627459" y="319754"/>
                </a:cubicBezTo>
                <a:cubicBezTo>
                  <a:pt x="2631282" y="317843"/>
                  <a:pt x="2635105" y="317570"/>
                  <a:pt x="2638927" y="318935"/>
                </a:cubicBezTo>
                <a:cubicBezTo>
                  <a:pt x="2642750" y="320300"/>
                  <a:pt x="2645617" y="322894"/>
                  <a:pt x="2647528" y="326717"/>
                </a:cubicBezTo>
                <a:cubicBezTo>
                  <a:pt x="2647801" y="327809"/>
                  <a:pt x="2648484" y="329038"/>
                  <a:pt x="2649576" y="330403"/>
                </a:cubicBezTo>
                <a:cubicBezTo>
                  <a:pt x="2650668" y="331768"/>
                  <a:pt x="2652102" y="332997"/>
                  <a:pt x="2653877" y="334089"/>
                </a:cubicBezTo>
                <a:cubicBezTo>
                  <a:pt x="2655652" y="335181"/>
                  <a:pt x="2657768" y="335932"/>
                  <a:pt x="2660225" y="336342"/>
                </a:cubicBezTo>
                <a:cubicBezTo>
                  <a:pt x="2662683" y="336751"/>
                  <a:pt x="2665686" y="336410"/>
                  <a:pt x="2669236" y="335318"/>
                </a:cubicBezTo>
                <a:cubicBezTo>
                  <a:pt x="2670328" y="333953"/>
                  <a:pt x="2671215" y="330744"/>
                  <a:pt x="2671898" y="325693"/>
                </a:cubicBezTo>
                <a:cubicBezTo>
                  <a:pt x="2672581" y="320641"/>
                  <a:pt x="2672854" y="314566"/>
                  <a:pt x="2672717" y="307467"/>
                </a:cubicBezTo>
                <a:cubicBezTo>
                  <a:pt x="2672581" y="300367"/>
                  <a:pt x="2672035" y="292586"/>
                  <a:pt x="2671079" y="284121"/>
                </a:cubicBezTo>
                <a:cubicBezTo>
                  <a:pt x="2670123" y="275657"/>
                  <a:pt x="2668826" y="267192"/>
                  <a:pt x="2667188" y="258727"/>
                </a:cubicBezTo>
                <a:cubicBezTo>
                  <a:pt x="2667188" y="256270"/>
                  <a:pt x="2667325" y="254495"/>
                  <a:pt x="2667598" y="253403"/>
                </a:cubicBezTo>
                <a:cubicBezTo>
                  <a:pt x="2656402" y="252584"/>
                  <a:pt x="2646027" y="250126"/>
                  <a:pt x="2636470" y="246031"/>
                </a:cubicBezTo>
                <a:cubicBezTo>
                  <a:pt x="2626913" y="241935"/>
                  <a:pt x="2618585" y="236610"/>
                  <a:pt x="2611486" y="230057"/>
                </a:cubicBezTo>
                <a:cubicBezTo>
                  <a:pt x="2604386" y="223504"/>
                  <a:pt x="2598789" y="215927"/>
                  <a:pt x="2594693" y="207326"/>
                </a:cubicBezTo>
                <a:cubicBezTo>
                  <a:pt x="2590597" y="198725"/>
                  <a:pt x="2588550" y="189646"/>
                  <a:pt x="2588550" y="180089"/>
                </a:cubicBezTo>
                <a:cubicBezTo>
                  <a:pt x="2588550" y="169986"/>
                  <a:pt x="2590802" y="160429"/>
                  <a:pt x="2595308" y="151419"/>
                </a:cubicBezTo>
                <a:cubicBezTo>
                  <a:pt x="2599813" y="142408"/>
                  <a:pt x="2605957" y="134558"/>
                  <a:pt x="2613738" y="127868"/>
                </a:cubicBezTo>
                <a:cubicBezTo>
                  <a:pt x="2621520" y="121178"/>
                  <a:pt x="2630599" y="115922"/>
                  <a:pt x="2640975" y="112100"/>
                </a:cubicBezTo>
                <a:cubicBezTo>
                  <a:pt x="2651351" y="108277"/>
                  <a:pt x="2662546" y="106365"/>
                  <a:pt x="2674560" y="106365"/>
                </a:cubicBezTo>
                <a:close/>
                <a:moveTo>
                  <a:pt x="534531" y="103498"/>
                </a:moveTo>
                <a:lnTo>
                  <a:pt x="715154" y="113738"/>
                </a:lnTo>
                <a:cubicBezTo>
                  <a:pt x="719249" y="114011"/>
                  <a:pt x="722662" y="115717"/>
                  <a:pt x="725393" y="118858"/>
                </a:cubicBezTo>
                <a:cubicBezTo>
                  <a:pt x="728124" y="121998"/>
                  <a:pt x="729352" y="125616"/>
                  <a:pt x="729079" y="129711"/>
                </a:cubicBezTo>
                <a:cubicBezTo>
                  <a:pt x="728806" y="133534"/>
                  <a:pt x="727236" y="136811"/>
                  <a:pt x="724369" y="139541"/>
                </a:cubicBezTo>
                <a:cubicBezTo>
                  <a:pt x="721502" y="142272"/>
                  <a:pt x="718021" y="143637"/>
                  <a:pt x="713925" y="143637"/>
                </a:cubicBezTo>
                <a:lnTo>
                  <a:pt x="713106" y="143637"/>
                </a:lnTo>
                <a:lnTo>
                  <a:pt x="532893" y="133397"/>
                </a:lnTo>
                <a:cubicBezTo>
                  <a:pt x="528797" y="133124"/>
                  <a:pt x="525316" y="131486"/>
                  <a:pt x="522449" y="128483"/>
                </a:cubicBezTo>
                <a:cubicBezTo>
                  <a:pt x="519582" y="125479"/>
                  <a:pt x="518285" y="121929"/>
                  <a:pt x="518558" y="117834"/>
                </a:cubicBezTo>
                <a:cubicBezTo>
                  <a:pt x="519104" y="113738"/>
                  <a:pt x="520742" y="110188"/>
                  <a:pt x="523473" y="107185"/>
                </a:cubicBezTo>
                <a:cubicBezTo>
                  <a:pt x="526203" y="104181"/>
                  <a:pt x="529889" y="102952"/>
                  <a:pt x="534531" y="103498"/>
                </a:cubicBezTo>
                <a:close/>
                <a:moveTo>
                  <a:pt x="1029298" y="79334"/>
                </a:moveTo>
                <a:cubicBezTo>
                  <a:pt x="1033393" y="79334"/>
                  <a:pt x="1036943" y="80835"/>
                  <a:pt x="1039947" y="83839"/>
                </a:cubicBezTo>
                <a:lnTo>
                  <a:pt x="1120223" y="163706"/>
                </a:lnTo>
                <a:cubicBezTo>
                  <a:pt x="1123227" y="166710"/>
                  <a:pt x="1124729" y="170259"/>
                  <a:pt x="1124729" y="174355"/>
                </a:cubicBezTo>
                <a:cubicBezTo>
                  <a:pt x="1124729" y="178451"/>
                  <a:pt x="1123227" y="182000"/>
                  <a:pt x="1120223" y="185004"/>
                </a:cubicBezTo>
                <a:cubicBezTo>
                  <a:pt x="1117493" y="187734"/>
                  <a:pt x="1113943" y="189100"/>
                  <a:pt x="1109574" y="189100"/>
                </a:cubicBezTo>
                <a:cubicBezTo>
                  <a:pt x="1105479" y="189100"/>
                  <a:pt x="1102065" y="187734"/>
                  <a:pt x="1099335" y="185004"/>
                </a:cubicBezTo>
                <a:lnTo>
                  <a:pt x="1019058" y="105137"/>
                </a:lnTo>
                <a:cubicBezTo>
                  <a:pt x="1016055" y="102133"/>
                  <a:pt x="1014485" y="98584"/>
                  <a:pt x="1014348" y="94488"/>
                </a:cubicBezTo>
                <a:cubicBezTo>
                  <a:pt x="1014212" y="90392"/>
                  <a:pt x="1015645" y="86842"/>
                  <a:pt x="1018649" y="83839"/>
                </a:cubicBezTo>
                <a:cubicBezTo>
                  <a:pt x="1021652" y="80835"/>
                  <a:pt x="1025202" y="79334"/>
                  <a:pt x="1029298" y="79334"/>
                </a:cubicBezTo>
                <a:close/>
                <a:moveTo>
                  <a:pt x="424458" y="78054"/>
                </a:moveTo>
                <a:cubicBezTo>
                  <a:pt x="426301" y="77815"/>
                  <a:pt x="428178" y="77968"/>
                  <a:pt x="430089" y="78514"/>
                </a:cubicBezTo>
                <a:lnTo>
                  <a:pt x="493983" y="95717"/>
                </a:lnTo>
                <a:cubicBezTo>
                  <a:pt x="498079" y="96809"/>
                  <a:pt x="501151" y="99130"/>
                  <a:pt x="503199" y="102679"/>
                </a:cubicBezTo>
                <a:cubicBezTo>
                  <a:pt x="505246" y="106229"/>
                  <a:pt x="505724" y="109915"/>
                  <a:pt x="504632" y="113738"/>
                </a:cubicBezTo>
                <a:cubicBezTo>
                  <a:pt x="503813" y="117014"/>
                  <a:pt x="502038" y="119677"/>
                  <a:pt x="499308" y="121725"/>
                </a:cubicBezTo>
                <a:cubicBezTo>
                  <a:pt x="496577" y="123772"/>
                  <a:pt x="493574" y="124796"/>
                  <a:pt x="490297" y="124796"/>
                </a:cubicBezTo>
                <a:cubicBezTo>
                  <a:pt x="488659" y="124796"/>
                  <a:pt x="487430" y="124660"/>
                  <a:pt x="486611" y="124387"/>
                </a:cubicBezTo>
                <a:lnTo>
                  <a:pt x="422307" y="107185"/>
                </a:lnTo>
                <a:cubicBezTo>
                  <a:pt x="418485" y="106092"/>
                  <a:pt x="415481" y="103772"/>
                  <a:pt x="413297" y="100222"/>
                </a:cubicBezTo>
                <a:cubicBezTo>
                  <a:pt x="411112" y="96672"/>
                  <a:pt x="410566" y="92986"/>
                  <a:pt x="411659" y="89163"/>
                </a:cubicBezTo>
                <a:cubicBezTo>
                  <a:pt x="413024" y="85068"/>
                  <a:pt x="415481" y="81996"/>
                  <a:pt x="419031" y="79948"/>
                </a:cubicBezTo>
                <a:cubicBezTo>
                  <a:pt x="420806" y="78924"/>
                  <a:pt x="422615" y="78293"/>
                  <a:pt x="424458" y="78054"/>
                </a:cubicBezTo>
                <a:close/>
                <a:moveTo>
                  <a:pt x="2510730" y="64589"/>
                </a:moveTo>
                <a:lnTo>
                  <a:pt x="2511140" y="64589"/>
                </a:lnTo>
                <a:cubicBezTo>
                  <a:pt x="2515236" y="64589"/>
                  <a:pt x="2518717" y="66091"/>
                  <a:pt x="2521584" y="69094"/>
                </a:cubicBezTo>
                <a:cubicBezTo>
                  <a:pt x="2524451" y="72098"/>
                  <a:pt x="2525885" y="75647"/>
                  <a:pt x="2525885" y="79743"/>
                </a:cubicBezTo>
                <a:lnTo>
                  <a:pt x="2524246" y="145685"/>
                </a:lnTo>
                <a:cubicBezTo>
                  <a:pt x="2529707" y="141862"/>
                  <a:pt x="2535168" y="141452"/>
                  <a:pt x="2540629" y="144456"/>
                </a:cubicBezTo>
                <a:lnTo>
                  <a:pt x="2562337" y="157153"/>
                </a:lnTo>
                <a:cubicBezTo>
                  <a:pt x="2565886" y="159337"/>
                  <a:pt x="2568207" y="162341"/>
                  <a:pt x="2569300" y="166163"/>
                </a:cubicBezTo>
                <a:cubicBezTo>
                  <a:pt x="2570392" y="169986"/>
                  <a:pt x="2569846" y="173672"/>
                  <a:pt x="2567661" y="177222"/>
                </a:cubicBezTo>
                <a:cubicBezTo>
                  <a:pt x="2566296" y="179679"/>
                  <a:pt x="2564453" y="181591"/>
                  <a:pt x="2562132" y="182956"/>
                </a:cubicBezTo>
                <a:cubicBezTo>
                  <a:pt x="2559811" y="184321"/>
                  <a:pt x="2557422" y="185004"/>
                  <a:pt x="2554964" y="185004"/>
                </a:cubicBezTo>
                <a:cubicBezTo>
                  <a:pt x="2552234" y="185004"/>
                  <a:pt x="2549777" y="184321"/>
                  <a:pt x="2547592" y="182956"/>
                </a:cubicBezTo>
                <a:lnTo>
                  <a:pt x="2525885" y="170669"/>
                </a:lnTo>
                <a:lnTo>
                  <a:pt x="2523837" y="169030"/>
                </a:lnTo>
                <a:lnTo>
                  <a:pt x="2522198" y="258318"/>
                </a:lnTo>
                <a:cubicBezTo>
                  <a:pt x="2521925" y="262414"/>
                  <a:pt x="2520355" y="265895"/>
                  <a:pt x="2517488" y="268762"/>
                </a:cubicBezTo>
                <a:cubicBezTo>
                  <a:pt x="2514621" y="271629"/>
                  <a:pt x="2511140" y="273063"/>
                  <a:pt x="2507044" y="273063"/>
                </a:cubicBezTo>
                <a:lnTo>
                  <a:pt x="2506634" y="273063"/>
                </a:lnTo>
                <a:cubicBezTo>
                  <a:pt x="2502539" y="272789"/>
                  <a:pt x="2499057" y="271219"/>
                  <a:pt x="2496190" y="268352"/>
                </a:cubicBezTo>
                <a:cubicBezTo>
                  <a:pt x="2493323" y="265485"/>
                  <a:pt x="2492026" y="262004"/>
                  <a:pt x="2492300" y="257908"/>
                </a:cubicBezTo>
                <a:lnTo>
                  <a:pt x="2495986" y="78924"/>
                </a:lnTo>
                <a:cubicBezTo>
                  <a:pt x="2495986" y="74828"/>
                  <a:pt x="2497487" y="71415"/>
                  <a:pt x="2500491" y="68685"/>
                </a:cubicBezTo>
                <a:cubicBezTo>
                  <a:pt x="2503495" y="65954"/>
                  <a:pt x="2506908" y="64589"/>
                  <a:pt x="2510730" y="64589"/>
                </a:cubicBezTo>
                <a:close/>
                <a:moveTo>
                  <a:pt x="3917620" y="59674"/>
                </a:moveTo>
                <a:cubicBezTo>
                  <a:pt x="3924993" y="58855"/>
                  <a:pt x="3932570" y="58923"/>
                  <a:pt x="3940352" y="59879"/>
                </a:cubicBezTo>
                <a:cubicBezTo>
                  <a:pt x="3948134" y="60834"/>
                  <a:pt x="3955028" y="63633"/>
                  <a:pt x="3961035" y="68275"/>
                </a:cubicBezTo>
                <a:cubicBezTo>
                  <a:pt x="3964858" y="71279"/>
                  <a:pt x="3968544" y="75852"/>
                  <a:pt x="3972094" y="81996"/>
                </a:cubicBezTo>
                <a:cubicBezTo>
                  <a:pt x="3975644" y="88139"/>
                  <a:pt x="3976872" y="96672"/>
                  <a:pt x="3975780" y="107594"/>
                </a:cubicBezTo>
                <a:lnTo>
                  <a:pt x="3974142" y="119472"/>
                </a:lnTo>
                <a:cubicBezTo>
                  <a:pt x="3973596" y="123841"/>
                  <a:pt x="3972982" y="128824"/>
                  <a:pt x="3972299" y="134421"/>
                </a:cubicBezTo>
                <a:cubicBezTo>
                  <a:pt x="3971616" y="140019"/>
                  <a:pt x="3972230" y="143910"/>
                  <a:pt x="3974142" y="146094"/>
                </a:cubicBezTo>
                <a:cubicBezTo>
                  <a:pt x="3974961" y="146913"/>
                  <a:pt x="3976668" y="147596"/>
                  <a:pt x="3979261" y="148142"/>
                </a:cubicBezTo>
                <a:cubicBezTo>
                  <a:pt x="3981855" y="148688"/>
                  <a:pt x="3985474" y="148688"/>
                  <a:pt x="3990115" y="148142"/>
                </a:cubicBezTo>
                <a:cubicBezTo>
                  <a:pt x="3994211" y="147869"/>
                  <a:pt x="3997829" y="149098"/>
                  <a:pt x="4000969" y="151828"/>
                </a:cubicBezTo>
                <a:cubicBezTo>
                  <a:pt x="4004109" y="154559"/>
                  <a:pt x="4005815" y="157972"/>
                  <a:pt x="4006089" y="162068"/>
                </a:cubicBezTo>
                <a:cubicBezTo>
                  <a:pt x="4006635" y="166163"/>
                  <a:pt x="4005543" y="169713"/>
                  <a:pt x="4002812" y="172717"/>
                </a:cubicBezTo>
                <a:cubicBezTo>
                  <a:pt x="4000081" y="175720"/>
                  <a:pt x="3996668" y="177495"/>
                  <a:pt x="3992573" y="178041"/>
                </a:cubicBezTo>
                <a:cubicBezTo>
                  <a:pt x="3991207" y="178041"/>
                  <a:pt x="3989979" y="178109"/>
                  <a:pt x="3988886" y="178246"/>
                </a:cubicBezTo>
                <a:cubicBezTo>
                  <a:pt x="3987794" y="178382"/>
                  <a:pt x="3986565" y="178451"/>
                  <a:pt x="3985200" y="178451"/>
                </a:cubicBezTo>
                <a:cubicBezTo>
                  <a:pt x="3970729" y="178451"/>
                  <a:pt x="3959807" y="174491"/>
                  <a:pt x="3952434" y="166573"/>
                </a:cubicBezTo>
                <a:cubicBezTo>
                  <a:pt x="3949158" y="163023"/>
                  <a:pt x="3946769" y="158996"/>
                  <a:pt x="3945267" y="154491"/>
                </a:cubicBezTo>
                <a:cubicBezTo>
                  <a:pt x="3943765" y="149985"/>
                  <a:pt x="3942878" y="145480"/>
                  <a:pt x="3942605" y="140975"/>
                </a:cubicBezTo>
                <a:cubicBezTo>
                  <a:pt x="3942331" y="136469"/>
                  <a:pt x="3942468" y="131964"/>
                  <a:pt x="3943014" y="127459"/>
                </a:cubicBezTo>
                <a:cubicBezTo>
                  <a:pt x="3943560" y="122953"/>
                  <a:pt x="3944106" y="118653"/>
                  <a:pt x="3944652" y="114557"/>
                </a:cubicBezTo>
                <a:cubicBezTo>
                  <a:pt x="3945472" y="111280"/>
                  <a:pt x="3945881" y="108140"/>
                  <a:pt x="3945881" y="105137"/>
                </a:cubicBezTo>
                <a:cubicBezTo>
                  <a:pt x="3946700" y="98584"/>
                  <a:pt x="3945745" y="94215"/>
                  <a:pt x="3943014" y="92030"/>
                </a:cubicBezTo>
                <a:cubicBezTo>
                  <a:pt x="3940830" y="90392"/>
                  <a:pt x="3937826" y="89368"/>
                  <a:pt x="3934003" y="88959"/>
                </a:cubicBezTo>
                <a:cubicBezTo>
                  <a:pt x="3930181" y="88549"/>
                  <a:pt x="3926085" y="88617"/>
                  <a:pt x="3921716" y="89163"/>
                </a:cubicBezTo>
                <a:cubicBezTo>
                  <a:pt x="3917347" y="89709"/>
                  <a:pt x="3912910" y="90529"/>
                  <a:pt x="3908405" y="91621"/>
                </a:cubicBezTo>
                <a:cubicBezTo>
                  <a:pt x="3903900" y="92713"/>
                  <a:pt x="3899872" y="93805"/>
                  <a:pt x="3896323" y="94897"/>
                </a:cubicBezTo>
                <a:cubicBezTo>
                  <a:pt x="3892500" y="96263"/>
                  <a:pt x="3888745" y="96126"/>
                  <a:pt x="3885059" y="94488"/>
                </a:cubicBezTo>
                <a:cubicBezTo>
                  <a:pt x="3881373" y="92850"/>
                  <a:pt x="3878847" y="90119"/>
                  <a:pt x="3877482" y="86296"/>
                </a:cubicBezTo>
                <a:cubicBezTo>
                  <a:pt x="3876936" y="85204"/>
                  <a:pt x="3876663" y="84248"/>
                  <a:pt x="3876663" y="83429"/>
                </a:cubicBezTo>
                <a:lnTo>
                  <a:pt x="3876663" y="158791"/>
                </a:lnTo>
                <a:cubicBezTo>
                  <a:pt x="3876663" y="162887"/>
                  <a:pt x="3875229" y="166368"/>
                  <a:pt x="3872362" y="169235"/>
                </a:cubicBezTo>
                <a:cubicBezTo>
                  <a:pt x="3869495" y="172102"/>
                  <a:pt x="3865878" y="173536"/>
                  <a:pt x="3861509" y="173536"/>
                </a:cubicBezTo>
                <a:cubicBezTo>
                  <a:pt x="3857413" y="173536"/>
                  <a:pt x="3853932" y="172102"/>
                  <a:pt x="3851065" y="169235"/>
                </a:cubicBezTo>
                <a:cubicBezTo>
                  <a:pt x="3848198" y="166368"/>
                  <a:pt x="3846764" y="162887"/>
                  <a:pt x="3846764" y="158791"/>
                </a:cubicBezTo>
                <a:lnTo>
                  <a:pt x="3846764" y="83020"/>
                </a:lnTo>
                <a:cubicBezTo>
                  <a:pt x="3846764" y="78924"/>
                  <a:pt x="3848198" y="75374"/>
                  <a:pt x="3851065" y="72371"/>
                </a:cubicBezTo>
                <a:cubicBezTo>
                  <a:pt x="3853932" y="69367"/>
                  <a:pt x="3857413" y="67865"/>
                  <a:pt x="3861509" y="67865"/>
                </a:cubicBezTo>
                <a:cubicBezTo>
                  <a:pt x="3865331" y="67865"/>
                  <a:pt x="3868608" y="69094"/>
                  <a:pt x="3871338" y="71552"/>
                </a:cubicBezTo>
                <a:cubicBezTo>
                  <a:pt x="3874069" y="74009"/>
                  <a:pt x="3875707" y="77013"/>
                  <a:pt x="3876253" y="80562"/>
                </a:cubicBezTo>
                <a:cubicBezTo>
                  <a:pt x="3876526" y="77559"/>
                  <a:pt x="3877482" y="74896"/>
                  <a:pt x="3879120" y="72576"/>
                </a:cubicBezTo>
                <a:cubicBezTo>
                  <a:pt x="3880759" y="70255"/>
                  <a:pt x="3883080" y="68412"/>
                  <a:pt x="3886083" y="67046"/>
                </a:cubicBezTo>
                <a:cubicBezTo>
                  <a:pt x="3888268" y="66227"/>
                  <a:pt x="3892227" y="64998"/>
                  <a:pt x="3897961" y="63360"/>
                </a:cubicBezTo>
                <a:cubicBezTo>
                  <a:pt x="3903695" y="61722"/>
                  <a:pt x="3910248" y="60493"/>
                  <a:pt x="3917620" y="59674"/>
                </a:cubicBezTo>
                <a:close/>
                <a:moveTo>
                  <a:pt x="610507" y="48974"/>
                </a:moveTo>
                <a:cubicBezTo>
                  <a:pt x="612419" y="49281"/>
                  <a:pt x="614262" y="49981"/>
                  <a:pt x="616036" y="51073"/>
                </a:cubicBezTo>
                <a:lnTo>
                  <a:pt x="651260" y="73599"/>
                </a:lnTo>
                <a:cubicBezTo>
                  <a:pt x="654810" y="75784"/>
                  <a:pt x="656994" y="78856"/>
                  <a:pt x="657813" y="82815"/>
                </a:cubicBezTo>
                <a:cubicBezTo>
                  <a:pt x="658632" y="86774"/>
                  <a:pt x="657950" y="90529"/>
                  <a:pt x="655765" y="94078"/>
                </a:cubicBezTo>
                <a:cubicBezTo>
                  <a:pt x="652762" y="98720"/>
                  <a:pt x="648529" y="101041"/>
                  <a:pt x="643068" y="101041"/>
                </a:cubicBezTo>
                <a:cubicBezTo>
                  <a:pt x="640338" y="101041"/>
                  <a:pt x="637744" y="100222"/>
                  <a:pt x="635286" y="98584"/>
                </a:cubicBezTo>
                <a:lnTo>
                  <a:pt x="600063" y="76467"/>
                </a:lnTo>
                <a:cubicBezTo>
                  <a:pt x="596513" y="74282"/>
                  <a:pt x="594261" y="71142"/>
                  <a:pt x="593305" y="67046"/>
                </a:cubicBezTo>
                <a:cubicBezTo>
                  <a:pt x="592349" y="62951"/>
                  <a:pt x="592964" y="59128"/>
                  <a:pt x="595148" y="55578"/>
                </a:cubicBezTo>
                <a:cubicBezTo>
                  <a:pt x="597332" y="52302"/>
                  <a:pt x="600473" y="50185"/>
                  <a:pt x="604568" y="49230"/>
                </a:cubicBezTo>
                <a:cubicBezTo>
                  <a:pt x="606616" y="48752"/>
                  <a:pt x="608596" y="48667"/>
                  <a:pt x="610507" y="48974"/>
                </a:cubicBezTo>
                <a:close/>
                <a:moveTo>
                  <a:pt x="4233813" y="46158"/>
                </a:moveTo>
                <a:cubicBezTo>
                  <a:pt x="4235451" y="46158"/>
                  <a:pt x="4238864" y="46294"/>
                  <a:pt x="4244052" y="46568"/>
                </a:cubicBezTo>
                <a:cubicBezTo>
                  <a:pt x="4249240" y="46841"/>
                  <a:pt x="4255384" y="47523"/>
                  <a:pt x="4262483" y="48615"/>
                </a:cubicBezTo>
                <a:cubicBezTo>
                  <a:pt x="4269582" y="49708"/>
                  <a:pt x="4277296" y="51278"/>
                  <a:pt x="4285624" y="53326"/>
                </a:cubicBezTo>
                <a:cubicBezTo>
                  <a:pt x="4293952" y="55373"/>
                  <a:pt x="4301870" y="58172"/>
                  <a:pt x="4309379" y="61722"/>
                </a:cubicBezTo>
                <a:cubicBezTo>
                  <a:pt x="4316888" y="65271"/>
                  <a:pt x="4323714" y="69709"/>
                  <a:pt x="4329858" y="75033"/>
                </a:cubicBezTo>
                <a:cubicBezTo>
                  <a:pt x="4336001" y="80357"/>
                  <a:pt x="4340575" y="86842"/>
                  <a:pt x="4343579" y="94488"/>
                </a:cubicBezTo>
                <a:cubicBezTo>
                  <a:pt x="4354228" y="121247"/>
                  <a:pt x="4339073" y="154013"/>
                  <a:pt x="4298116" y="192786"/>
                </a:cubicBezTo>
                <a:cubicBezTo>
                  <a:pt x="4295385" y="195516"/>
                  <a:pt x="4291972" y="196882"/>
                  <a:pt x="4287876" y="196882"/>
                </a:cubicBezTo>
                <a:cubicBezTo>
                  <a:pt x="4284054" y="196882"/>
                  <a:pt x="4280368" y="195380"/>
                  <a:pt x="4276818" y="192376"/>
                </a:cubicBezTo>
                <a:cubicBezTo>
                  <a:pt x="4274087" y="189373"/>
                  <a:pt x="4272790" y="185823"/>
                  <a:pt x="4272927" y="181727"/>
                </a:cubicBezTo>
                <a:cubicBezTo>
                  <a:pt x="4273063" y="177632"/>
                  <a:pt x="4274634" y="174218"/>
                  <a:pt x="4277637" y="171488"/>
                </a:cubicBezTo>
                <a:cubicBezTo>
                  <a:pt x="4292655" y="157016"/>
                  <a:pt x="4303509" y="144115"/>
                  <a:pt x="4310198" y="132783"/>
                </a:cubicBezTo>
                <a:cubicBezTo>
                  <a:pt x="4316888" y="121451"/>
                  <a:pt x="4318731" y="112236"/>
                  <a:pt x="4315727" y="105137"/>
                </a:cubicBezTo>
                <a:cubicBezTo>
                  <a:pt x="4313543" y="99949"/>
                  <a:pt x="4309174" y="95512"/>
                  <a:pt x="4302621" y="91826"/>
                </a:cubicBezTo>
                <a:cubicBezTo>
                  <a:pt x="4296068" y="88139"/>
                  <a:pt x="4288627" y="85136"/>
                  <a:pt x="4280299" y="82815"/>
                </a:cubicBezTo>
                <a:cubicBezTo>
                  <a:pt x="4271971" y="80494"/>
                  <a:pt x="4263507" y="78719"/>
                  <a:pt x="4254905" y="77490"/>
                </a:cubicBezTo>
                <a:cubicBezTo>
                  <a:pt x="4246305" y="76262"/>
                  <a:pt x="4239137" y="75647"/>
                  <a:pt x="4233403" y="75647"/>
                </a:cubicBezTo>
                <a:cubicBezTo>
                  <a:pt x="4229307" y="75647"/>
                  <a:pt x="4225826" y="74146"/>
                  <a:pt x="4222959" y="71142"/>
                </a:cubicBezTo>
                <a:cubicBezTo>
                  <a:pt x="4220092" y="68139"/>
                  <a:pt x="4218658" y="64589"/>
                  <a:pt x="4218658" y="60493"/>
                </a:cubicBezTo>
                <a:cubicBezTo>
                  <a:pt x="4218932" y="56397"/>
                  <a:pt x="4220501" y="52984"/>
                  <a:pt x="4223368" y="50254"/>
                </a:cubicBezTo>
                <a:cubicBezTo>
                  <a:pt x="4226235" y="47523"/>
                  <a:pt x="4229717" y="46158"/>
                  <a:pt x="4233813" y="46158"/>
                </a:cubicBezTo>
                <a:close/>
                <a:moveTo>
                  <a:pt x="3762392" y="45646"/>
                </a:moveTo>
                <a:cubicBezTo>
                  <a:pt x="3764303" y="45441"/>
                  <a:pt x="3766214" y="45612"/>
                  <a:pt x="3768125" y="46158"/>
                </a:cubicBezTo>
                <a:cubicBezTo>
                  <a:pt x="3771948" y="47250"/>
                  <a:pt x="3774815" y="49708"/>
                  <a:pt x="3776727" y="53530"/>
                </a:cubicBezTo>
                <a:cubicBezTo>
                  <a:pt x="3778911" y="57080"/>
                  <a:pt x="3779389" y="60766"/>
                  <a:pt x="3778160" y="64589"/>
                </a:cubicBezTo>
                <a:cubicBezTo>
                  <a:pt x="3776931" y="68412"/>
                  <a:pt x="3774406" y="71415"/>
                  <a:pt x="3770583" y="73599"/>
                </a:cubicBezTo>
                <a:lnTo>
                  <a:pt x="3721434" y="100222"/>
                </a:lnTo>
                <a:cubicBezTo>
                  <a:pt x="3718703" y="101587"/>
                  <a:pt x="3716246" y="102270"/>
                  <a:pt x="3714062" y="102270"/>
                </a:cubicBezTo>
                <a:cubicBezTo>
                  <a:pt x="3708328" y="102270"/>
                  <a:pt x="3703959" y="99676"/>
                  <a:pt x="3700955" y="94488"/>
                </a:cubicBezTo>
                <a:cubicBezTo>
                  <a:pt x="3699044" y="90665"/>
                  <a:pt x="3698634" y="86842"/>
                  <a:pt x="3699726" y="83020"/>
                </a:cubicBezTo>
                <a:cubicBezTo>
                  <a:pt x="3700819" y="79197"/>
                  <a:pt x="3703276" y="76193"/>
                  <a:pt x="3707099" y="74009"/>
                </a:cubicBezTo>
                <a:lnTo>
                  <a:pt x="3756658" y="47387"/>
                </a:lnTo>
                <a:cubicBezTo>
                  <a:pt x="3758569" y="46431"/>
                  <a:pt x="3760480" y="45851"/>
                  <a:pt x="3762392" y="45646"/>
                </a:cubicBezTo>
                <a:close/>
                <a:moveTo>
                  <a:pt x="1780458" y="41653"/>
                </a:moveTo>
                <a:cubicBezTo>
                  <a:pt x="1773632" y="41653"/>
                  <a:pt x="1767147" y="42608"/>
                  <a:pt x="1761003" y="44520"/>
                </a:cubicBezTo>
                <a:cubicBezTo>
                  <a:pt x="1754860" y="46431"/>
                  <a:pt x="1749535" y="49093"/>
                  <a:pt x="1745030" y="52506"/>
                </a:cubicBezTo>
                <a:cubicBezTo>
                  <a:pt x="1740525" y="55920"/>
                  <a:pt x="1736975" y="59947"/>
                  <a:pt x="1734381" y="64589"/>
                </a:cubicBezTo>
                <a:cubicBezTo>
                  <a:pt x="1731787" y="69231"/>
                  <a:pt x="1730490" y="74146"/>
                  <a:pt x="1730490" y="79334"/>
                </a:cubicBezTo>
                <a:cubicBezTo>
                  <a:pt x="1730490" y="84795"/>
                  <a:pt x="1731787" y="89778"/>
                  <a:pt x="1734381" y="94283"/>
                </a:cubicBezTo>
                <a:cubicBezTo>
                  <a:pt x="1736975" y="98788"/>
                  <a:pt x="1740525" y="102816"/>
                  <a:pt x="1745030" y="106365"/>
                </a:cubicBezTo>
                <a:cubicBezTo>
                  <a:pt x="1749535" y="109915"/>
                  <a:pt x="1754860" y="112646"/>
                  <a:pt x="1761003" y="114557"/>
                </a:cubicBezTo>
                <a:cubicBezTo>
                  <a:pt x="1767147" y="116468"/>
                  <a:pt x="1773632" y="117424"/>
                  <a:pt x="1780458" y="117424"/>
                </a:cubicBezTo>
                <a:cubicBezTo>
                  <a:pt x="1787285" y="117424"/>
                  <a:pt x="1793701" y="116468"/>
                  <a:pt x="1799708" y="114557"/>
                </a:cubicBezTo>
                <a:cubicBezTo>
                  <a:pt x="1805715" y="112646"/>
                  <a:pt x="1810971" y="109915"/>
                  <a:pt x="1815477" y="106365"/>
                </a:cubicBezTo>
                <a:cubicBezTo>
                  <a:pt x="1819982" y="102816"/>
                  <a:pt x="1823532" y="98788"/>
                  <a:pt x="1826126" y="94283"/>
                </a:cubicBezTo>
                <a:cubicBezTo>
                  <a:pt x="1828720" y="89778"/>
                  <a:pt x="1830017" y="84795"/>
                  <a:pt x="1830017" y="79334"/>
                </a:cubicBezTo>
                <a:cubicBezTo>
                  <a:pt x="1830017" y="74146"/>
                  <a:pt x="1828720" y="69231"/>
                  <a:pt x="1826126" y="64589"/>
                </a:cubicBezTo>
                <a:cubicBezTo>
                  <a:pt x="1823532" y="59947"/>
                  <a:pt x="1819982" y="55920"/>
                  <a:pt x="1815477" y="52506"/>
                </a:cubicBezTo>
                <a:cubicBezTo>
                  <a:pt x="1810971" y="49093"/>
                  <a:pt x="1805715" y="46431"/>
                  <a:pt x="1799708" y="44520"/>
                </a:cubicBezTo>
                <a:cubicBezTo>
                  <a:pt x="1793701" y="42608"/>
                  <a:pt x="1787285" y="41653"/>
                  <a:pt x="1780458" y="41653"/>
                </a:cubicBezTo>
                <a:close/>
                <a:moveTo>
                  <a:pt x="943287" y="37557"/>
                </a:moveTo>
                <a:cubicBezTo>
                  <a:pt x="947383" y="37011"/>
                  <a:pt x="951069" y="37966"/>
                  <a:pt x="954345" y="40424"/>
                </a:cubicBezTo>
                <a:cubicBezTo>
                  <a:pt x="957622" y="42881"/>
                  <a:pt x="959533" y="46090"/>
                  <a:pt x="960079" y="50049"/>
                </a:cubicBezTo>
                <a:cubicBezTo>
                  <a:pt x="960625" y="54008"/>
                  <a:pt x="959670" y="57626"/>
                  <a:pt x="957212" y="60903"/>
                </a:cubicBezTo>
                <a:lnTo>
                  <a:pt x="860143" y="191967"/>
                </a:lnTo>
                <a:cubicBezTo>
                  <a:pt x="857140" y="196062"/>
                  <a:pt x="853180" y="198110"/>
                  <a:pt x="848265" y="198110"/>
                </a:cubicBezTo>
                <a:cubicBezTo>
                  <a:pt x="844989" y="198110"/>
                  <a:pt x="841985" y="197155"/>
                  <a:pt x="839255" y="195243"/>
                </a:cubicBezTo>
                <a:cubicBezTo>
                  <a:pt x="835978" y="192786"/>
                  <a:pt x="834067" y="189509"/>
                  <a:pt x="833521" y="185413"/>
                </a:cubicBezTo>
                <a:cubicBezTo>
                  <a:pt x="832975" y="181318"/>
                  <a:pt x="833930" y="177632"/>
                  <a:pt x="836388" y="174355"/>
                </a:cubicBezTo>
                <a:lnTo>
                  <a:pt x="933457" y="43291"/>
                </a:lnTo>
                <a:cubicBezTo>
                  <a:pt x="935914" y="40014"/>
                  <a:pt x="939191" y="38103"/>
                  <a:pt x="943287" y="37557"/>
                </a:cubicBezTo>
                <a:close/>
                <a:moveTo>
                  <a:pt x="126953" y="18716"/>
                </a:moveTo>
                <a:cubicBezTo>
                  <a:pt x="128830" y="18853"/>
                  <a:pt x="130690" y="19399"/>
                  <a:pt x="132533" y="20355"/>
                </a:cubicBezTo>
                <a:cubicBezTo>
                  <a:pt x="136219" y="22266"/>
                  <a:pt x="138745" y="25133"/>
                  <a:pt x="140110" y="28956"/>
                </a:cubicBezTo>
                <a:lnTo>
                  <a:pt x="150759" y="61312"/>
                </a:lnTo>
                <a:cubicBezTo>
                  <a:pt x="152124" y="65135"/>
                  <a:pt x="151851" y="68889"/>
                  <a:pt x="149940" y="72576"/>
                </a:cubicBezTo>
                <a:cubicBezTo>
                  <a:pt x="148029" y="76262"/>
                  <a:pt x="145162" y="78787"/>
                  <a:pt x="141339" y="80153"/>
                </a:cubicBezTo>
                <a:cubicBezTo>
                  <a:pt x="139155" y="80699"/>
                  <a:pt x="137516" y="80972"/>
                  <a:pt x="136424" y="80972"/>
                </a:cubicBezTo>
                <a:cubicBezTo>
                  <a:pt x="133420" y="80972"/>
                  <a:pt x="130622" y="80016"/>
                  <a:pt x="128028" y="78105"/>
                </a:cubicBezTo>
                <a:cubicBezTo>
                  <a:pt x="125434" y="76193"/>
                  <a:pt x="123591" y="73736"/>
                  <a:pt x="122499" y="70732"/>
                </a:cubicBezTo>
                <a:lnTo>
                  <a:pt x="111850" y="38376"/>
                </a:lnTo>
                <a:cubicBezTo>
                  <a:pt x="110484" y="34280"/>
                  <a:pt x="110757" y="30458"/>
                  <a:pt x="112669" y="26908"/>
                </a:cubicBezTo>
                <a:cubicBezTo>
                  <a:pt x="114580" y="23358"/>
                  <a:pt x="117447" y="20901"/>
                  <a:pt x="121270" y="19536"/>
                </a:cubicBezTo>
                <a:cubicBezTo>
                  <a:pt x="123181" y="18853"/>
                  <a:pt x="125075" y="18580"/>
                  <a:pt x="126953" y="18716"/>
                </a:cubicBezTo>
                <a:close/>
                <a:moveTo>
                  <a:pt x="260116" y="18614"/>
                </a:moveTo>
                <a:cubicBezTo>
                  <a:pt x="262027" y="18819"/>
                  <a:pt x="263938" y="19399"/>
                  <a:pt x="265850" y="20355"/>
                </a:cubicBezTo>
                <a:cubicBezTo>
                  <a:pt x="269399" y="22539"/>
                  <a:pt x="271789" y="25543"/>
                  <a:pt x="273017" y="29365"/>
                </a:cubicBezTo>
                <a:cubicBezTo>
                  <a:pt x="274246" y="33188"/>
                  <a:pt x="273905" y="36874"/>
                  <a:pt x="271993" y="40424"/>
                </a:cubicBezTo>
                <a:lnTo>
                  <a:pt x="241275" y="97355"/>
                </a:lnTo>
                <a:cubicBezTo>
                  <a:pt x="239910" y="99539"/>
                  <a:pt x="238135" y="101314"/>
                  <a:pt x="235951" y="102679"/>
                </a:cubicBezTo>
                <a:lnTo>
                  <a:pt x="280594" y="107185"/>
                </a:lnTo>
                <a:cubicBezTo>
                  <a:pt x="284690" y="107731"/>
                  <a:pt x="288035" y="109506"/>
                  <a:pt x="290629" y="112509"/>
                </a:cubicBezTo>
                <a:cubicBezTo>
                  <a:pt x="293223" y="115513"/>
                  <a:pt x="294247" y="119062"/>
                  <a:pt x="293701" y="123158"/>
                </a:cubicBezTo>
                <a:cubicBezTo>
                  <a:pt x="293155" y="126981"/>
                  <a:pt x="291516" y="130189"/>
                  <a:pt x="288786" y="132783"/>
                </a:cubicBezTo>
                <a:cubicBezTo>
                  <a:pt x="286055" y="135377"/>
                  <a:pt x="282779" y="136674"/>
                  <a:pt x="278956" y="136674"/>
                </a:cubicBezTo>
                <a:lnTo>
                  <a:pt x="277318" y="136674"/>
                </a:lnTo>
                <a:lnTo>
                  <a:pt x="181068" y="127254"/>
                </a:lnTo>
                <a:cubicBezTo>
                  <a:pt x="182433" y="129438"/>
                  <a:pt x="183184" y="131896"/>
                  <a:pt x="183320" y="134626"/>
                </a:cubicBezTo>
                <a:cubicBezTo>
                  <a:pt x="183457" y="137357"/>
                  <a:pt x="182843" y="139951"/>
                  <a:pt x="181477" y="142408"/>
                </a:cubicBezTo>
                <a:cubicBezTo>
                  <a:pt x="181204" y="142681"/>
                  <a:pt x="177859" y="148347"/>
                  <a:pt x="171443" y="159405"/>
                </a:cubicBezTo>
                <a:cubicBezTo>
                  <a:pt x="165026" y="170464"/>
                  <a:pt x="157176" y="184594"/>
                  <a:pt x="147892" y="201796"/>
                </a:cubicBezTo>
                <a:lnTo>
                  <a:pt x="310494" y="198110"/>
                </a:lnTo>
                <a:cubicBezTo>
                  <a:pt x="315135" y="197837"/>
                  <a:pt x="318822" y="199134"/>
                  <a:pt x="321552" y="202001"/>
                </a:cubicBezTo>
                <a:cubicBezTo>
                  <a:pt x="324283" y="204868"/>
                  <a:pt x="325784" y="208350"/>
                  <a:pt x="326057" y="212445"/>
                </a:cubicBezTo>
                <a:cubicBezTo>
                  <a:pt x="326057" y="216541"/>
                  <a:pt x="324624" y="220091"/>
                  <a:pt x="321757" y="223094"/>
                </a:cubicBezTo>
                <a:cubicBezTo>
                  <a:pt x="318890" y="226098"/>
                  <a:pt x="315408" y="227600"/>
                  <a:pt x="311313" y="227600"/>
                </a:cubicBezTo>
                <a:lnTo>
                  <a:pt x="132328" y="231695"/>
                </a:lnTo>
                <a:cubicBezTo>
                  <a:pt x="127140" y="241798"/>
                  <a:pt x="121952" y="252242"/>
                  <a:pt x="116764" y="263028"/>
                </a:cubicBezTo>
                <a:cubicBezTo>
                  <a:pt x="111576" y="273813"/>
                  <a:pt x="106593" y="284531"/>
                  <a:pt x="101815" y="295180"/>
                </a:cubicBezTo>
                <a:cubicBezTo>
                  <a:pt x="97037" y="305828"/>
                  <a:pt x="92736" y="316409"/>
                  <a:pt x="88913" y="326922"/>
                </a:cubicBezTo>
                <a:cubicBezTo>
                  <a:pt x="85091" y="337434"/>
                  <a:pt x="81814" y="347332"/>
                  <a:pt x="79084" y="356616"/>
                </a:cubicBezTo>
                <a:cubicBezTo>
                  <a:pt x="77991" y="359619"/>
                  <a:pt x="76080" y="362145"/>
                  <a:pt x="73349" y="364193"/>
                </a:cubicBezTo>
                <a:cubicBezTo>
                  <a:pt x="70619" y="366241"/>
                  <a:pt x="67752" y="367265"/>
                  <a:pt x="64748" y="367265"/>
                </a:cubicBezTo>
                <a:cubicBezTo>
                  <a:pt x="63929" y="367265"/>
                  <a:pt x="63178" y="367196"/>
                  <a:pt x="62496" y="367060"/>
                </a:cubicBezTo>
                <a:cubicBezTo>
                  <a:pt x="61813" y="366923"/>
                  <a:pt x="61062" y="366719"/>
                  <a:pt x="60243" y="366446"/>
                </a:cubicBezTo>
                <a:cubicBezTo>
                  <a:pt x="56420" y="365353"/>
                  <a:pt x="53485" y="362964"/>
                  <a:pt x="51437" y="359278"/>
                </a:cubicBezTo>
                <a:cubicBezTo>
                  <a:pt x="49389" y="355592"/>
                  <a:pt x="49048" y="351837"/>
                  <a:pt x="50413" y="348015"/>
                </a:cubicBezTo>
                <a:cubicBezTo>
                  <a:pt x="55601" y="330266"/>
                  <a:pt x="62496" y="311358"/>
                  <a:pt x="71097" y="291289"/>
                </a:cubicBezTo>
                <a:cubicBezTo>
                  <a:pt x="79698" y="271219"/>
                  <a:pt x="88777" y="251628"/>
                  <a:pt x="98334" y="232515"/>
                </a:cubicBezTo>
                <a:lnTo>
                  <a:pt x="15190" y="234562"/>
                </a:lnTo>
                <a:lnTo>
                  <a:pt x="14780" y="234562"/>
                </a:lnTo>
                <a:cubicBezTo>
                  <a:pt x="10685" y="234562"/>
                  <a:pt x="7203" y="233129"/>
                  <a:pt x="4336" y="230262"/>
                </a:cubicBezTo>
                <a:cubicBezTo>
                  <a:pt x="1469" y="227395"/>
                  <a:pt x="36" y="223914"/>
                  <a:pt x="36" y="219818"/>
                </a:cubicBezTo>
                <a:cubicBezTo>
                  <a:pt x="-237" y="215722"/>
                  <a:pt x="1060" y="212172"/>
                  <a:pt x="3927" y="209169"/>
                </a:cubicBezTo>
                <a:cubicBezTo>
                  <a:pt x="6794" y="206165"/>
                  <a:pt x="10275" y="204663"/>
                  <a:pt x="14371" y="204663"/>
                </a:cubicBezTo>
                <a:lnTo>
                  <a:pt x="113897" y="202206"/>
                </a:lnTo>
                <a:cubicBezTo>
                  <a:pt x="119358" y="191830"/>
                  <a:pt x="124546" y="182205"/>
                  <a:pt x="129461" y="173331"/>
                </a:cubicBezTo>
                <a:cubicBezTo>
                  <a:pt x="134376" y="164457"/>
                  <a:pt x="138677" y="156743"/>
                  <a:pt x="142363" y="150190"/>
                </a:cubicBezTo>
                <a:cubicBezTo>
                  <a:pt x="146049" y="143637"/>
                  <a:pt x="149053" y="138312"/>
                  <a:pt x="151373" y="134217"/>
                </a:cubicBezTo>
                <a:cubicBezTo>
                  <a:pt x="153694" y="130121"/>
                  <a:pt x="155128" y="127800"/>
                  <a:pt x="155674" y="127254"/>
                </a:cubicBezTo>
                <a:cubicBezTo>
                  <a:pt x="155947" y="126708"/>
                  <a:pt x="156220" y="126298"/>
                  <a:pt x="156493" y="126025"/>
                </a:cubicBezTo>
                <a:cubicBezTo>
                  <a:pt x="156766" y="125752"/>
                  <a:pt x="157176" y="125342"/>
                  <a:pt x="157722" y="124796"/>
                </a:cubicBezTo>
                <a:lnTo>
                  <a:pt x="81131" y="117424"/>
                </a:lnTo>
                <a:cubicBezTo>
                  <a:pt x="77036" y="116878"/>
                  <a:pt x="73623" y="115035"/>
                  <a:pt x="70892" y="111895"/>
                </a:cubicBezTo>
                <a:cubicBezTo>
                  <a:pt x="68162" y="108755"/>
                  <a:pt x="67069" y="105137"/>
                  <a:pt x="67615" y="101041"/>
                </a:cubicBezTo>
                <a:cubicBezTo>
                  <a:pt x="68162" y="96945"/>
                  <a:pt x="70073" y="93600"/>
                  <a:pt x="73349" y="91006"/>
                </a:cubicBezTo>
                <a:cubicBezTo>
                  <a:pt x="76626" y="88412"/>
                  <a:pt x="80176" y="87252"/>
                  <a:pt x="83998" y="87525"/>
                </a:cubicBezTo>
                <a:lnTo>
                  <a:pt x="218339" y="101041"/>
                </a:lnTo>
                <a:cubicBezTo>
                  <a:pt x="215882" y="98857"/>
                  <a:pt x="214312" y="96058"/>
                  <a:pt x="213629" y="92645"/>
                </a:cubicBezTo>
                <a:cubicBezTo>
                  <a:pt x="212946" y="89232"/>
                  <a:pt x="213424" y="86023"/>
                  <a:pt x="215062" y="83020"/>
                </a:cubicBezTo>
                <a:lnTo>
                  <a:pt x="245781" y="26498"/>
                </a:lnTo>
                <a:cubicBezTo>
                  <a:pt x="247692" y="22676"/>
                  <a:pt x="250559" y="20218"/>
                  <a:pt x="254382" y="19126"/>
                </a:cubicBezTo>
                <a:cubicBezTo>
                  <a:pt x="256293" y="18580"/>
                  <a:pt x="258204" y="18409"/>
                  <a:pt x="260116" y="18614"/>
                </a:cubicBezTo>
                <a:close/>
                <a:moveTo>
                  <a:pt x="1433343" y="17693"/>
                </a:moveTo>
                <a:cubicBezTo>
                  <a:pt x="1437303" y="18375"/>
                  <a:pt x="1440511" y="20355"/>
                  <a:pt x="1442968" y="23631"/>
                </a:cubicBezTo>
                <a:cubicBezTo>
                  <a:pt x="1445153" y="27181"/>
                  <a:pt x="1445904" y="30935"/>
                  <a:pt x="1445221" y="34895"/>
                </a:cubicBezTo>
                <a:cubicBezTo>
                  <a:pt x="1444538" y="38854"/>
                  <a:pt x="1442559" y="42062"/>
                  <a:pt x="1439282" y="44520"/>
                </a:cubicBezTo>
                <a:cubicBezTo>
                  <a:pt x="1439009" y="44520"/>
                  <a:pt x="1437098" y="45885"/>
                  <a:pt x="1433548" y="48615"/>
                </a:cubicBezTo>
                <a:cubicBezTo>
                  <a:pt x="1429998" y="51346"/>
                  <a:pt x="1425084" y="55032"/>
                  <a:pt x="1418804" y="59674"/>
                </a:cubicBezTo>
                <a:lnTo>
                  <a:pt x="1513006" y="132578"/>
                </a:lnTo>
                <a:cubicBezTo>
                  <a:pt x="1516282" y="135036"/>
                  <a:pt x="1518194" y="138312"/>
                  <a:pt x="1518740" y="142408"/>
                </a:cubicBezTo>
                <a:cubicBezTo>
                  <a:pt x="1519286" y="146504"/>
                  <a:pt x="1518330" y="150190"/>
                  <a:pt x="1515873" y="153467"/>
                </a:cubicBezTo>
                <a:cubicBezTo>
                  <a:pt x="1512869" y="157289"/>
                  <a:pt x="1508910" y="159201"/>
                  <a:pt x="1503995" y="159201"/>
                </a:cubicBezTo>
                <a:cubicBezTo>
                  <a:pt x="1500172" y="159201"/>
                  <a:pt x="1497169" y="158245"/>
                  <a:pt x="1494984" y="156334"/>
                </a:cubicBezTo>
                <a:lnTo>
                  <a:pt x="1394639" y="78924"/>
                </a:lnTo>
                <a:cubicBezTo>
                  <a:pt x="1387266" y="84931"/>
                  <a:pt x="1379553" y="91484"/>
                  <a:pt x="1371498" y="98584"/>
                </a:cubicBezTo>
                <a:cubicBezTo>
                  <a:pt x="1363443" y="105683"/>
                  <a:pt x="1355388" y="113123"/>
                  <a:pt x="1347333" y="120905"/>
                </a:cubicBezTo>
                <a:cubicBezTo>
                  <a:pt x="1339278" y="128687"/>
                  <a:pt x="1331359" y="136811"/>
                  <a:pt x="1323577" y="145275"/>
                </a:cubicBezTo>
                <a:cubicBezTo>
                  <a:pt x="1315795" y="153740"/>
                  <a:pt x="1308628" y="162204"/>
                  <a:pt x="1302075" y="170669"/>
                </a:cubicBezTo>
                <a:cubicBezTo>
                  <a:pt x="1299071" y="174765"/>
                  <a:pt x="1295112" y="176812"/>
                  <a:pt x="1290197" y="176812"/>
                </a:cubicBezTo>
                <a:cubicBezTo>
                  <a:pt x="1287193" y="176812"/>
                  <a:pt x="1284190" y="175720"/>
                  <a:pt x="1281186" y="173536"/>
                </a:cubicBezTo>
                <a:cubicBezTo>
                  <a:pt x="1277910" y="171078"/>
                  <a:pt x="1275998" y="167802"/>
                  <a:pt x="1275452" y="163706"/>
                </a:cubicBezTo>
                <a:cubicBezTo>
                  <a:pt x="1274906" y="159610"/>
                  <a:pt x="1275998" y="155924"/>
                  <a:pt x="1278729" y="152647"/>
                </a:cubicBezTo>
                <a:cubicBezTo>
                  <a:pt x="1291835" y="135718"/>
                  <a:pt x="1306443" y="119404"/>
                  <a:pt x="1322553" y="103703"/>
                </a:cubicBezTo>
                <a:cubicBezTo>
                  <a:pt x="1338663" y="88003"/>
                  <a:pt x="1353954" y="74077"/>
                  <a:pt x="1368426" y="61927"/>
                </a:cubicBezTo>
                <a:cubicBezTo>
                  <a:pt x="1382897" y="49776"/>
                  <a:pt x="1395253" y="39946"/>
                  <a:pt x="1405492" y="32437"/>
                </a:cubicBezTo>
                <a:cubicBezTo>
                  <a:pt x="1415732" y="24928"/>
                  <a:pt x="1421261" y="20764"/>
                  <a:pt x="1422080" y="19945"/>
                </a:cubicBezTo>
                <a:cubicBezTo>
                  <a:pt x="1425630" y="17761"/>
                  <a:pt x="1429384" y="17010"/>
                  <a:pt x="1433343" y="17693"/>
                </a:cubicBezTo>
                <a:close/>
                <a:moveTo>
                  <a:pt x="2677427" y="13290"/>
                </a:moveTo>
                <a:cubicBezTo>
                  <a:pt x="2679339" y="13631"/>
                  <a:pt x="2681114" y="14348"/>
                  <a:pt x="2682752" y="15440"/>
                </a:cubicBezTo>
                <a:cubicBezTo>
                  <a:pt x="2686028" y="17624"/>
                  <a:pt x="2688213" y="20764"/>
                  <a:pt x="2689305" y="24860"/>
                </a:cubicBezTo>
                <a:lnTo>
                  <a:pt x="2694629" y="48615"/>
                </a:lnTo>
                <a:lnTo>
                  <a:pt x="2773268" y="45339"/>
                </a:lnTo>
                <a:cubicBezTo>
                  <a:pt x="2778183" y="45339"/>
                  <a:pt x="2782005" y="46704"/>
                  <a:pt x="2784736" y="49435"/>
                </a:cubicBezTo>
                <a:cubicBezTo>
                  <a:pt x="2787466" y="52165"/>
                  <a:pt x="2788832" y="55578"/>
                  <a:pt x="2788832" y="59674"/>
                </a:cubicBezTo>
                <a:cubicBezTo>
                  <a:pt x="2789105" y="63770"/>
                  <a:pt x="2787808" y="67319"/>
                  <a:pt x="2784941" y="70323"/>
                </a:cubicBezTo>
                <a:cubicBezTo>
                  <a:pt x="2782074" y="73326"/>
                  <a:pt x="2778592" y="74965"/>
                  <a:pt x="2774497" y="75238"/>
                </a:cubicBezTo>
                <a:lnTo>
                  <a:pt x="2578720" y="82610"/>
                </a:lnTo>
                <a:lnTo>
                  <a:pt x="2577901" y="82610"/>
                </a:lnTo>
                <a:cubicBezTo>
                  <a:pt x="2574078" y="82610"/>
                  <a:pt x="2570733" y="81245"/>
                  <a:pt x="2567866" y="78514"/>
                </a:cubicBezTo>
                <a:cubicBezTo>
                  <a:pt x="2564999" y="75784"/>
                  <a:pt x="2563429" y="72371"/>
                  <a:pt x="2563156" y="68275"/>
                </a:cubicBezTo>
                <a:cubicBezTo>
                  <a:pt x="2562883" y="64179"/>
                  <a:pt x="2564180" y="60630"/>
                  <a:pt x="2567047" y="57626"/>
                </a:cubicBezTo>
                <a:cubicBezTo>
                  <a:pt x="2569914" y="54623"/>
                  <a:pt x="2573395" y="52984"/>
                  <a:pt x="2577491" y="52711"/>
                </a:cubicBezTo>
                <a:lnTo>
                  <a:pt x="2664321" y="49435"/>
                </a:lnTo>
                <a:lnTo>
                  <a:pt x="2660225" y="31413"/>
                </a:lnTo>
                <a:cubicBezTo>
                  <a:pt x="2659133" y="27318"/>
                  <a:pt x="2659747" y="23563"/>
                  <a:pt x="2662068" y="20150"/>
                </a:cubicBezTo>
                <a:cubicBezTo>
                  <a:pt x="2664389" y="16737"/>
                  <a:pt x="2667461" y="14484"/>
                  <a:pt x="2671284" y="13392"/>
                </a:cubicBezTo>
                <a:cubicBezTo>
                  <a:pt x="2673468" y="12982"/>
                  <a:pt x="2675516" y="12948"/>
                  <a:pt x="2677427" y="13290"/>
                </a:cubicBezTo>
                <a:close/>
                <a:moveTo>
                  <a:pt x="1780458" y="11754"/>
                </a:moveTo>
                <a:cubicBezTo>
                  <a:pt x="1791380" y="11754"/>
                  <a:pt x="1801688" y="13528"/>
                  <a:pt x="1811381" y="17078"/>
                </a:cubicBezTo>
                <a:cubicBezTo>
                  <a:pt x="1821074" y="20628"/>
                  <a:pt x="1829471" y="25474"/>
                  <a:pt x="1836570" y="31618"/>
                </a:cubicBezTo>
                <a:cubicBezTo>
                  <a:pt x="1843669" y="37762"/>
                  <a:pt x="1849335" y="44929"/>
                  <a:pt x="1853567" y="53121"/>
                </a:cubicBezTo>
                <a:cubicBezTo>
                  <a:pt x="1857800" y="61312"/>
                  <a:pt x="1859916" y="70050"/>
                  <a:pt x="1859916" y="79334"/>
                </a:cubicBezTo>
                <a:cubicBezTo>
                  <a:pt x="1859916" y="88890"/>
                  <a:pt x="1857800" y="97764"/>
                  <a:pt x="1853567" y="105956"/>
                </a:cubicBezTo>
                <a:cubicBezTo>
                  <a:pt x="1849335" y="114147"/>
                  <a:pt x="1843669" y="121315"/>
                  <a:pt x="1836570" y="127459"/>
                </a:cubicBezTo>
                <a:cubicBezTo>
                  <a:pt x="1829471" y="133602"/>
                  <a:pt x="1821074" y="138449"/>
                  <a:pt x="1811381" y="141999"/>
                </a:cubicBezTo>
                <a:cubicBezTo>
                  <a:pt x="1801688" y="145548"/>
                  <a:pt x="1791380" y="147323"/>
                  <a:pt x="1780458" y="147323"/>
                </a:cubicBezTo>
                <a:cubicBezTo>
                  <a:pt x="1769536" y="147323"/>
                  <a:pt x="1759229" y="145548"/>
                  <a:pt x="1749535" y="141999"/>
                </a:cubicBezTo>
                <a:cubicBezTo>
                  <a:pt x="1739842" y="138449"/>
                  <a:pt x="1731377" y="133602"/>
                  <a:pt x="1724142" y="127459"/>
                </a:cubicBezTo>
                <a:cubicBezTo>
                  <a:pt x="1716906" y="121315"/>
                  <a:pt x="1711172" y="114147"/>
                  <a:pt x="1706940" y="105956"/>
                </a:cubicBezTo>
                <a:cubicBezTo>
                  <a:pt x="1702707" y="97764"/>
                  <a:pt x="1700591" y="88890"/>
                  <a:pt x="1700591" y="79334"/>
                </a:cubicBezTo>
                <a:cubicBezTo>
                  <a:pt x="1700591" y="70050"/>
                  <a:pt x="1702707" y="61312"/>
                  <a:pt x="1706940" y="53121"/>
                </a:cubicBezTo>
                <a:cubicBezTo>
                  <a:pt x="1711172" y="44929"/>
                  <a:pt x="1716906" y="37762"/>
                  <a:pt x="1724142" y="31618"/>
                </a:cubicBezTo>
                <a:cubicBezTo>
                  <a:pt x="1731377" y="25474"/>
                  <a:pt x="1739842" y="20628"/>
                  <a:pt x="1749535" y="17078"/>
                </a:cubicBezTo>
                <a:cubicBezTo>
                  <a:pt x="1759229" y="13528"/>
                  <a:pt x="1769536" y="11754"/>
                  <a:pt x="1780458" y="11754"/>
                </a:cubicBezTo>
                <a:close/>
                <a:moveTo>
                  <a:pt x="3025976" y="8887"/>
                </a:moveTo>
                <a:cubicBezTo>
                  <a:pt x="3030071" y="8887"/>
                  <a:pt x="3033621" y="10320"/>
                  <a:pt x="3036624" y="13187"/>
                </a:cubicBezTo>
                <a:cubicBezTo>
                  <a:pt x="3039628" y="16054"/>
                  <a:pt x="3041130" y="19536"/>
                  <a:pt x="3041130" y="23631"/>
                </a:cubicBezTo>
                <a:lnTo>
                  <a:pt x="3041130" y="42472"/>
                </a:lnTo>
                <a:lnTo>
                  <a:pt x="3112396" y="44929"/>
                </a:lnTo>
                <a:cubicBezTo>
                  <a:pt x="3116765" y="44929"/>
                  <a:pt x="3120314" y="46431"/>
                  <a:pt x="3123045" y="49435"/>
                </a:cubicBezTo>
                <a:cubicBezTo>
                  <a:pt x="3125775" y="52438"/>
                  <a:pt x="3127141" y="55988"/>
                  <a:pt x="3127141" y="60084"/>
                </a:cubicBezTo>
                <a:cubicBezTo>
                  <a:pt x="3126868" y="64179"/>
                  <a:pt x="3125298" y="67592"/>
                  <a:pt x="3122431" y="70323"/>
                </a:cubicBezTo>
                <a:cubicBezTo>
                  <a:pt x="3119564" y="73053"/>
                  <a:pt x="3116082" y="74419"/>
                  <a:pt x="3111986" y="74419"/>
                </a:cubicBezTo>
                <a:lnTo>
                  <a:pt x="3111577" y="74419"/>
                </a:lnTo>
                <a:lnTo>
                  <a:pt x="3041130" y="72371"/>
                </a:lnTo>
                <a:lnTo>
                  <a:pt x="3041130" y="91621"/>
                </a:lnTo>
                <a:lnTo>
                  <a:pt x="3080859" y="89573"/>
                </a:lnTo>
                <a:cubicBezTo>
                  <a:pt x="3084681" y="89573"/>
                  <a:pt x="3088163" y="90938"/>
                  <a:pt x="3091303" y="93669"/>
                </a:cubicBezTo>
                <a:cubicBezTo>
                  <a:pt x="3094443" y="96399"/>
                  <a:pt x="3096150" y="99812"/>
                  <a:pt x="3096423" y="103908"/>
                </a:cubicBezTo>
                <a:cubicBezTo>
                  <a:pt x="3096696" y="108004"/>
                  <a:pt x="3095399" y="111553"/>
                  <a:pt x="3092532" y="114557"/>
                </a:cubicBezTo>
                <a:cubicBezTo>
                  <a:pt x="3089665" y="117561"/>
                  <a:pt x="3086183" y="119199"/>
                  <a:pt x="3082087" y="119472"/>
                </a:cubicBezTo>
                <a:lnTo>
                  <a:pt x="2969864" y="124796"/>
                </a:lnTo>
                <a:lnTo>
                  <a:pt x="2969045" y="124796"/>
                </a:lnTo>
                <a:cubicBezTo>
                  <a:pt x="2965222" y="124796"/>
                  <a:pt x="2961877" y="123431"/>
                  <a:pt x="2959010" y="120701"/>
                </a:cubicBezTo>
                <a:cubicBezTo>
                  <a:pt x="2956143" y="117970"/>
                  <a:pt x="2954573" y="114693"/>
                  <a:pt x="2954300" y="110871"/>
                </a:cubicBezTo>
                <a:cubicBezTo>
                  <a:pt x="2954027" y="106775"/>
                  <a:pt x="2955324" y="103225"/>
                  <a:pt x="2958191" y="100222"/>
                </a:cubicBezTo>
                <a:cubicBezTo>
                  <a:pt x="2961058" y="97218"/>
                  <a:pt x="2964539" y="95580"/>
                  <a:pt x="2968635" y="95307"/>
                </a:cubicBezTo>
                <a:lnTo>
                  <a:pt x="3011231" y="93259"/>
                </a:lnTo>
                <a:lnTo>
                  <a:pt x="3011231" y="71142"/>
                </a:lnTo>
                <a:lnTo>
                  <a:pt x="2933412" y="68685"/>
                </a:lnTo>
                <a:cubicBezTo>
                  <a:pt x="2929043" y="68685"/>
                  <a:pt x="2925493" y="67183"/>
                  <a:pt x="2922763" y="64179"/>
                </a:cubicBezTo>
                <a:cubicBezTo>
                  <a:pt x="2920032" y="61176"/>
                  <a:pt x="2918667" y="57626"/>
                  <a:pt x="2918667" y="53530"/>
                </a:cubicBezTo>
                <a:cubicBezTo>
                  <a:pt x="2918940" y="49435"/>
                  <a:pt x="2920578" y="45953"/>
                  <a:pt x="2923582" y="43086"/>
                </a:cubicBezTo>
                <a:cubicBezTo>
                  <a:pt x="2926586" y="40219"/>
                  <a:pt x="2930135" y="38922"/>
                  <a:pt x="2934231" y="39195"/>
                </a:cubicBezTo>
                <a:lnTo>
                  <a:pt x="3011231" y="41653"/>
                </a:lnTo>
                <a:lnTo>
                  <a:pt x="3011231" y="23631"/>
                </a:lnTo>
                <a:cubicBezTo>
                  <a:pt x="3011231" y="19536"/>
                  <a:pt x="3012665" y="16054"/>
                  <a:pt x="3015532" y="13187"/>
                </a:cubicBezTo>
                <a:cubicBezTo>
                  <a:pt x="3018399" y="10320"/>
                  <a:pt x="3021880" y="8887"/>
                  <a:pt x="3025976" y="8887"/>
                </a:cubicBezTo>
                <a:close/>
                <a:moveTo>
                  <a:pt x="4232584" y="81"/>
                </a:moveTo>
                <a:cubicBezTo>
                  <a:pt x="4236680" y="-329"/>
                  <a:pt x="4240229" y="832"/>
                  <a:pt x="4243233" y="3562"/>
                </a:cubicBezTo>
                <a:cubicBezTo>
                  <a:pt x="4246509" y="6293"/>
                  <a:pt x="4248284" y="9706"/>
                  <a:pt x="4248557" y="13802"/>
                </a:cubicBezTo>
                <a:cubicBezTo>
                  <a:pt x="4248830" y="17897"/>
                  <a:pt x="4247602" y="21447"/>
                  <a:pt x="4244871" y="24450"/>
                </a:cubicBezTo>
                <a:lnTo>
                  <a:pt x="4164594" y="118653"/>
                </a:lnTo>
                <a:cubicBezTo>
                  <a:pt x="4161591" y="121929"/>
                  <a:pt x="4157768" y="123568"/>
                  <a:pt x="4153126" y="123568"/>
                </a:cubicBezTo>
                <a:cubicBezTo>
                  <a:pt x="4149850" y="123568"/>
                  <a:pt x="4146709" y="122475"/>
                  <a:pt x="4143706" y="120291"/>
                </a:cubicBezTo>
                <a:cubicBezTo>
                  <a:pt x="4140429" y="117287"/>
                  <a:pt x="4138655" y="113738"/>
                  <a:pt x="4138381" y="109642"/>
                </a:cubicBezTo>
                <a:cubicBezTo>
                  <a:pt x="4138108" y="105546"/>
                  <a:pt x="4139337" y="101997"/>
                  <a:pt x="4142068" y="98993"/>
                </a:cubicBezTo>
                <a:lnTo>
                  <a:pt x="4222344" y="5200"/>
                </a:lnTo>
                <a:cubicBezTo>
                  <a:pt x="4225075" y="2197"/>
                  <a:pt x="4228488" y="490"/>
                  <a:pt x="4232584" y="8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r"/>
            <a:endParaRPr lang="zh-CN" altLang="en-US" sz="3200" dirty="0">
              <a:solidFill>
                <a:schemeClr val="bg1"/>
              </a:solidFill>
              <a:latin typeface="汉仪乐喵体简" panose="00020600040101010101" pitchFamily="18" charset="-122"/>
              <a:ea typeface="汉仪乐喵体简" panose="00020600040101010101" pitchFamily="18" charset="-122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59C24-FC93-4E73-8586-2B82FD3C77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A41B1-41B1-44F0-8804-472126A2E70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59C24-FC93-4E73-8586-2B82FD3C77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A41B1-41B1-44F0-8804-472126A2E70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3889983" y="3871914"/>
            <a:ext cx="8302045" cy="2766483"/>
            <a:chOff x="3289120" y="2863865"/>
            <a:chExt cx="8302045" cy="2766483"/>
          </a:xfrm>
        </p:grpSpPr>
        <p:sp>
          <p:nvSpPr>
            <p:cNvPr id="3" name="Freeform 31"/>
            <p:cNvSpPr/>
            <p:nvPr/>
          </p:nvSpPr>
          <p:spPr bwMode="auto">
            <a:xfrm>
              <a:off x="6006199" y="4210705"/>
              <a:ext cx="1032231" cy="577217"/>
            </a:xfrm>
            <a:custGeom>
              <a:avLst/>
              <a:gdLst>
                <a:gd name="T0" fmla="*/ 57 w 167"/>
                <a:gd name="T1" fmla="*/ 2 h 93"/>
                <a:gd name="T2" fmla="*/ 42 w 167"/>
                <a:gd name="T3" fmla="*/ 4 h 93"/>
                <a:gd name="T4" fmla="*/ 43 w 167"/>
                <a:gd name="T5" fmla="*/ 19 h 93"/>
                <a:gd name="T6" fmla="*/ 57 w 167"/>
                <a:gd name="T7" fmla="*/ 28 h 93"/>
                <a:gd name="T8" fmla="*/ 26 w 167"/>
                <a:gd name="T9" fmla="*/ 33 h 93"/>
                <a:gd name="T10" fmla="*/ 2 w 167"/>
                <a:gd name="T11" fmla="*/ 52 h 93"/>
                <a:gd name="T12" fmla="*/ 1 w 167"/>
                <a:gd name="T13" fmla="*/ 58 h 93"/>
                <a:gd name="T14" fmla="*/ 5 w 167"/>
                <a:gd name="T15" fmla="*/ 60 h 93"/>
                <a:gd name="T16" fmla="*/ 50 w 167"/>
                <a:gd name="T17" fmla="*/ 52 h 93"/>
                <a:gd name="T18" fmla="*/ 27 w 167"/>
                <a:gd name="T19" fmla="*/ 84 h 93"/>
                <a:gd name="T20" fmla="*/ 27 w 167"/>
                <a:gd name="T21" fmla="*/ 88 h 93"/>
                <a:gd name="T22" fmla="*/ 35 w 167"/>
                <a:gd name="T23" fmla="*/ 92 h 93"/>
                <a:gd name="T24" fmla="*/ 44 w 167"/>
                <a:gd name="T25" fmla="*/ 89 h 93"/>
                <a:gd name="T26" fmla="*/ 76 w 167"/>
                <a:gd name="T27" fmla="*/ 67 h 93"/>
                <a:gd name="T28" fmla="*/ 80 w 167"/>
                <a:gd name="T29" fmla="*/ 66 h 93"/>
                <a:gd name="T30" fmla="*/ 83 w 167"/>
                <a:gd name="T31" fmla="*/ 67 h 93"/>
                <a:gd name="T32" fmla="*/ 123 w 167"/>
                <a:gd name="T33" fmla="*/ 89 h 93"/>
                <a:gd name="T34" fmla="*/ 130 w 167"/>
                <a:gd name="T35" fmla="*/ 84 h 93"/>
                <a:gd name="T36" fmla="*/ 125 w 167"/>
                <a:gd name="T37" fmla="*/ 65 h 93"/>
                <a:gd name="T38" fmla="*/ 110 w 167"/>
                <a:gd name="T39" fmla="*/ 52 h 93"/>
                <a:gd name="T40" fmla="*/ 149 w 167"/>
                <a:gd name="T41" fmla="*/ 61 h 93"/>
                <a:gd name="T42" fmla="*/ 163 w 167"/>
                <a:gd name="T43" fmla="*/ 63 h 93"/>
                <a:gd name="T44" fmla="*/ 165 w 167"/>
                <a:gd name="T45" fmla="*/ 51 h 93"/>
                <a:gd name="T46" fmla="*/ 157 w 167"/>
                <a:gd name="T47" fmla="*/ 43 h 93"/>
                <a:gd name="T48" fmla="*/ 120 w 167"/>
                <a:gd name="T49" fmla="*/ 29 h 93"/>
                <a:gd name="T50" fmla="*/ 122 w 167"/>
                <a:gd name="T51" fmla="*/ 16 h 93"/>
                <a:gd name="T52" fmla="*/ 129 w 167"/>
                <a:gd name="T53" fmla="*/ 7 h 93"/>
                <a:gd name="T54" fmla="*/ 87 w 167"/>
                <a:gd name="T55" fmla="*/ 9 h 93"/>
                <a:gd name="T56" fmla="*/ 82 w 167"/>
                <a:gd name="T57" fmla="*/ 11 h 93"/>
                <a:gd name="T58" fmla="*/ 57 w 167"/>
                <a:gd name="T59" fmla="*/ 2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7" h="93">
                  <a:moveTo>
                    <a:pt x="57" y="2"/>
                  </a:moveTo>
                  <a:cubicBezTo>
                    <a:pt x="52" y="0"/>
                    <a:pt x="46" y="0"/>
                    <a:pt x="42" y="4"/>
                  </a:cubicBezTo>
                  <a:cubicBezTo>
                    <a:pt x="38" y="8"/>
                    <a:pt x="39" y="15"/>
                    <a:pt x="43" y="19"/>
                  </a:cubicBezTo>
                  <a:cubicBezTo>
                    <a:pt x="46" y="24"/>
                    <a:pt x="52" y="26"/>
                    <a:pt x="57" y="28"/>
                  </a:cubicBezTo>
                  <a:cubicBezTo>
                    <a:pt x="46" y="29"/>
                    <a:pt x="36" y="29"/>
                    <a:pt x="26" y="33"/>
                  </a:cubicBezTo>
                  <a:cubicBezTo>
                    <a:pt x="16" y="36"/>
                    <a:pt x="6" y="42"/>
                    <a:pt x="2" y="52"/>
                  </a:cubicBezTo>
                  <a:cubicBezTo>
                    <a:pt x="1" y="54"/>
                    <a:pt x="0" y="56"/>
                    <a:pt x="1" y="58"/>
                  </a:cubicBezTo>
                  <a:cubicBezTo>
                    <a:pt x="2" y="59"/>
                    <a:pt x="3" y="60"/>
                    <a:pt x="5" y="60"/>
                  </a:cubicBezTo>
                  <a:cubicBezTo>
                    <a:pt x="20" y="65"/>
                    <a:pt x="35" y="52"/>
                    <a:pt x="50" y="52"/>
                  </a:cubicBezTo>
                  <a:cubicBezTo>
                    <a:pt x="37" y="58"/>
                    <a:pt x="28" y="70"/>
                    <a:pt x="27" y="84"/>
                  </a:cubicBezTo>
                  <a:cubicBezTo>
                    <a:pt x="27" y="85"/>
                    <a:pt x="26" y="87"/>
                    <a:pt x="27" y="88"/>
                  </a:cubicBezTo>
                  <a:cubicBezTo>
                    <a:pt x="28" y="91"/>
                    <a:pt x="31" y="93"/>
                    <a:pt x="35" y="92"/>
                  </a:cubicBezTo>
                  <a:cubicBezTo>
                    <a:pt x="38" y="92"/>
                    <a:pt x="41" y="91"/>
                    <a:pt x="44" y="89"/>
                  </a:cubicBezTo>
                  <a:cubicBezTo>
                    <a:pt x="55" y="83"/>
                    <a:pt x="66" y="75"/>
                    <a:pt x="76" y="67"/>
                  </a:cubicBezTo>
                  <a:cubicBezTo>
                    <a:pt x="77" y="66"/>
                    <a:pt x="78" y="66"/>
                    <a:pt x="80" y="66"/>
                  </a:cubicBezTo>
                  <a:cubicBezTo>
                    <a:pt x="81" y="66"/>
                    <a:pt x="82" y="66"/>
                    <a:pt x="83" y="67"/>
                  </a:cubicBezTo>
                  <a:cubicBezTo>
                    <a:pt x="92" y="72"/>
                    <a:pt x="112" y="89"/>
                    <a:pt x="123" y="89"/>
                  </a:cubicBezTo>
                  <a:cubicBezTo>
                    <a:pt x="126" y="90"/>
                    <a:pt x="129" y="87"/>
                    <a:pt x="130" y="84"/>
                  </a:cubicBezTo>
                  <a:cubicBezTo>
                    <a:pt x="132" y="77"/>
                    <a:pt x="129" y="70"/>
                    <a:pt x="125" y="65"/>
                  </a:cubicBezTo>
                  <a:cubicBezTo>
                    <a:pt x="121" y="60"/>
                    <a:pt x="116" y="56"/>
                    <a:pt x="110" y="52"/>
                  </a:cubicBezTo>
                  <a:cubicBezTo>
                    <a:pt x="124" y="53"/>
                    <a:pt x="137" y="56"/>
                    <a:pt x="149" y="61"/>
                  </a:cubicBezTo>
                  <a:cubicBezTo>
                    <a:pt x="154" y="63"/>
                    <a:pt x="159" y="66"/>
                    <a:pt x="163" y="63"/>
                  </a:cubicBezTo>
                  <a:cubicBezTo>
                    <a:pt x="167" y="61"/>
                    <a:pt x="167" y="55"/>
                    <a:pt x="165" y="51"/>
                  </a:cubicBezTo>
                  <a:cubicBezTo>
                    <a:pt x="164" y="48"/>
                    <a:pt x="160" y="45"/>
                    <a:pt x="157" y="43"/>
                  </a:cubicBezTo>
                  <a:cubicBezTo>
                    <a:pt x="145" y="35"/>
                    <a:pt x="133" y="32"/>
                    <a:pt x="120" y="29"/>
                  </a:cubicBezTo>
                  <a:cubicBezTo>
                    <a:pt x="104" y="24"/>
                    <a:pt x="106" y="21"/>
                    <a:pt x="122" y="16"/>
                  </a:cubicBezTo>
                  <a:cubicBezTo>
                    <a:pt x="126" y="14"/>
                    <a:pt x="131" y="11"/>
                    <a:pt x="129" y="7"/>
                  </a:cubicBezTo>
                  <a:cubicBezTo>
                    <a:pt x="115" y="4"/>
                    <a:pt x="100" y="5"/>
                    <a:pt x="87" y="9"/>
                  </a:cubicBezTo>
                  <a:cubicBezTo>
                    <a:pt x="85" y="10"/>
                    <a:pt x="83" y="11"/>
                    <a:pt x="82" y="11"/>
                  </a:cubicBezTo>
                  <a:cubicBezTo>
                    <a:pt x="74" y="9"/>
                    <a:pt x="65" y="4"/>
                    <a:pt x="57" y="2"/>
                  </a:cubicBezTo>
                  <a:close/>
                </a:path>
              </a:pathLst>
            </a:custGeom>
            <a:solidFill>
              <a:srgbClr val="A19B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" name="Freeform 32"/>
            <p:cNvSpPr/>
            <p:nvPr/>
          </p:nvSpPr>
          <p:spPr bwMode="auto">
            <a:xfrm>
              <a:off x="4981769" y="4694319"/>
              <a:ext cx="1037431" cy="559017"/>
            </a:xfrm>
            <a:custGeom>
              <a:avLst/>
              <a:gdLst>
                <a:gd name="T0" fmla="*/ 57 w 168"/>
                <a:gd name="T1" fmla="*/ 2 h 90"/>
                <a:gd name="T2" fmla="*/ 42 w 168"/>
                <a:gd name="T3" fmla="*/ 4 h 90"/>
                <a:gd name="T4" fmla="*/ 43 w 168"/>
                <a:gd name="T5" fmla="*/ 20 h 90"/>
                <a:gd name="T6" fmla="*/ 57 w 168"/>
                <a:gd name="T7" fmla="*/ 28 h 90"/>
                <a:gd name="T8" fmla="*/ 26 w 168"/>
                <a:gd name="T9" fmla="*/ 33 h 90"/>
                <a:gd name="T10" fmla="*/ 2 w 168"/>
                <a:gd name="T11" fmla="*/ 52 h 90"/>
                <a:gd name="T12" fmla="*/ 1 w 168"/>
                <a:gd name="T13" fmla="*/ 58 h 90"/>
                <a:gd name="T14" fmla="*/ 5 w 168"/>
                <a:gd name="T15" fmla="*/ 61 h 90"/>
                <a:gd name="T16" fmla="*/ 51 w 168"/>
                <a:gd name="T17" fmla="*/ 53 h 90"/>
                <a:gd name="T18" fmla="*/ 30 w 168"/>
                <a:gd name="T19" fmla="*/ 88 h 90"/>
                <a:gd name="T20" fmla="*/ 50 w 168"/>
                <a:gd name="T21" fmla="*/ 81 h 90"/>
                <a:gd name="T22" fmla="*/ 67 w 168"/>
                <a:gd name="T23" fmla="*/ 67 h 90"/>
                <a:gd name="T24" fmla="*/ 95 w 168"/>
                <a:gd name="T25" fmla="*/ 70 h 90"/>
                <a:gd name="T26" fmla="*/ 119 w 168"/>
                <a:gd name="T27" fmla="*/ 87 h 90"/>
                <a:gd name="T28" fmla="*/ 123 w 168"/>
                <a:gd name="T29" fmla="*/ 90 h 90"/>
                <a:gd name="T30" fmla="*/ 130 w 168"/>
                <a:gd name="T31" fmla="*/ 84 h 90"/>
                <a:gd name="T32" fmla="*/ 126 w 168"/>
                <a:gd name="T33" fmla="*/ 65 h 90"/>
                <a:gd name="T34" fmla="*/ 110 w 168"/>
                <a:gd name="T35" fmla="*/ 52 h 90"/>
                <a:gd name="T36" fmla="*/ 150 w 168"/>
                <a:gd name="T37" fmla="*/ 62 h 90"/>
                <a:gd name="T38" fmla="*/ 163 w 168"/>
                <a:gd name="T39" fmla="*/ 63 h 90"/>
                <a:gd name="T40" fmla="*/ 166 w 168"/>
                <a:gd name="T41" fmla="*/ 52 h 90"/>
                <a:gd name="T42" fmla="*/ 157 w 168"/>
                <a:gd name="T43" fmla="*/ 43 h 90"/>
                <a:gd name="T44" fmla="*/ 120 w 168"/>
                <a:gd name="T45" fmla="*/ 29 h 90"/>
                <a:gd name="T46" fmla="*/ 122 w 168"/>
                <a:gd name="T47" fmla="*/ 16 h 90"/>
                <a:gd name="T48" fmla="*/ 129 w 168"/>
                <a:gd name="T49" fmla="*/ 7 h 90"/>
                <a:gd name="T50" fmla="*/ 87 w 168"/>
                <a:gd name="T51" fmla="*/ 10 h 90"/>
                <a:gd name="T52" fmla="*/ 82 w 168"/>
                <a:gd name="T53" fmla="*/ 11 h 90"/>
                <a:gd name="T54" fmla="*/ 57 w 168"/>
                <a:gd name="T55" fmla="*/ 2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68" h="90">
                  <a:moveTo>
                    <a:pt x="57" y="2"/>
                  </a:moveTo>
                  <a:cubicBezTo>
                    <a:pt x="52" y="1"/>
                    <a:pt x="46" y="0"/>
                    <a:pt x="42" y="4"/>
                  </a:cubicBezTo>
                  <a:cubicBezTo>
                    <a:pt x="38" y="8"/>
                    <a:pt x="39" y="15"/>
                    <a:pt x="43" y="20"/>
                  </a:cubicBezTo>
                  <a:cubicBezTo>
                    <a:pt x="46" y="24"/>
                    <a:pt x="52" y="26"/>
                    <a:pt x="57" y="28"/>
                  </a:cubicBezTo>
                  <a:cubicBezTo>
                    <a:pt x="47" y="29"/>
                    <a:pt x="36" y="30"/>
                    <a:pt x="26" y="33"/>
                  </a:cubicBezTo>
                  <a:cubicBezTo>
                    <a:pt x="16" y="36"/>
                    <a:pt x="7" y="43"/>
                    <a:pt x="2" y="52"/>
                  </a:cubicBezTo>
                  <a:cubicBezTo>
                    <a:pt x="1" y="54"/>
                    <a:pt x="0" y="56"/>
                    <a:pt x="1" y="58"/>
                  </a:cubicBezTo>
                  <a:cubicBezTo>
                    <a:pt x="2" y="60"/>
                    <a:pt x="4" y="60"/>
                    <a:pt x="5" y="61"/>
                  </a:cubicBezTo>
                  <a:cubicBezTo>
                    <a:pt x="20" y="65"/>
                    <a:pt x="35" y="52"/>
                    <a:pt x="51" y="53"/>
                  </a:cubicBezTo>
                  <a:cubicBezTo>
                    <a:pt x="41" y="63"/>
                    <a:pt x="34" y="75"/>
                    <a:pt x="30" y="88"/>
                  </a:cubicBezTo>
                  <a:cubicBezTo>
                    <a:pt x="37" y="90"/>
                    <a:pt x="44" y="86"/>
                    <a:pt x="50" y="81"/>
                  </a:cubicBezTo>
                  <a:cubicBezTo>
                    <a:pt x="55" y="76"/>
                    <a:pt x="60" y="70"/>
                    <a:pt x="67" y="67"/>
                  </a:cubicBezTo>
                  <a:cubicBezTo>
                    <a:pt x="76" y="63"/>
                    <a:pt x="87" y="65"/>
                    <a:pt x="95" y="70"/>
                  </a:cubicBezTo>
                  <a:cubicBezTo>
                    <a:pt x="104" y="74"/>
                    <a:pt x="111" y="81"/>
                    <a:pt x="119" y="87"/>
                  </a:cubicBezTo>
                  <a:cubicBezTo>
                    <a:pt x="120" y="89"/>
                    <a:pt x="122" y="90"/>
                    <a:pt x="123" y="90"/>
                  </a:cubicBezTo>
                  <a:cubicBezTo>
                    <a:pt x="126" y="90"/>
                    <a:pt x="129" y="87"/>
                    <a:pt x="130" y="84"/>
                  </a:cubicBezTo>
                  <a:cubicBezTo>
                    <a:pt x="132" y="78"/>
                    <a:pt x="130" y="71"/>
                    <a:pt x="126" y="65"/>
                  </a:cubicBezTo>
                  <a:cubicBezTo>
                    <a:pt x="122" y="60"/>
                    <a:pt x="116" y="56"/>
                    <a:pt x="110" y="52"/>
                  </a:cubicBezTo>
                  <a:cubicBezTo>
                    <a:pt x="124" y="53"/>
                    <a:pt x="137" y="56"/>
                    <a:pt x="150" y="62"/>
                  </a:cubicBezTo>
                  <a:cubicBezTo>
                    <a:pt x="154" y="64"/>
                    <a:pt x="159" y="66"/>
                    <a:pt x="163" y="63"/>
                  </a:cubicBezTo>
                  <a:cubicBezTo>
                    <a:pt x="167" y="61"/>
                    <a:pt x="168" y="56"/>
                    <a:pt x="166" y="52"/>
                  </a:cubicBezTo>
                  <a:cubicBezTo>
                    <a:pt x="164" y="48"/>
                    <a:pt x="160" y="45"/>
                    <a:pt x="157" y="43"/>
                  </a:cubicBezTo>
                  <a:cubicBezTo>
                    <a:pt x="145" y="36"/>
                    <a:pt x="133" y="33"/>
                    <a:pt x="120" y="29"/>
                  </a:cubicBezTo>
                  <a:cubicBezTo>
                    <a:pt x="104" y="24"/>
                    <a:pt x="106" y="21"/>
                    <a:pt x="122" y="16"/>
                  </a:cubicBezTo>
                  <a:cubicBezTo>
                    <a:pt x="126" y="15"/>
                    <a:pt x="131" y="11"/>
                    <a:pt x="129" y="7"/>
                  </a:cubicBezTo>
                  <a:cubicBezTo>
                    <a:pt x="115" y="4"/>
                    <a:pt x="101" y="5"/>
                    <a:pt x="87" y="10"/>
                  </a:cubicBezTo>
                  <a:cubicBezTo>
                    <a:pt x="85" y="11"/>
                    <a:pt x="84" y="11"/>
                    <a:pt x="82" y="11"/>
                  </a:cubicBezTo>
                  <a:cubicBezTo>
                    <a:pt x="74" y="10"/>
                    <a:pt x="65" y="4"/>
                    <a:pt x="57" y="2"/>
                  </a:cubicBezTo>
                  <a:close/>
                </a:path>
              </a:pathLst>
            </a:custGeom>
            <a:solidFill>
              <a:srgbClr val="BBBA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" name="Freeform 33"/>
            <p:cNvSpPr/>
            <p:nvPr/>
          </p:nvSpPr>
          <p:spPr bwMode="auto">
            <a:xfrm>
              <a:off x="8354069" y="4917925"/>
              <a:ext cx="1037431" cy="559017"/>
            </a:xfrm>
            <a:custGeom>
              <a:avLst/>
              <a:gdLst>
                <a:gd name="T0" fmla="*/ 58 w 168"/>
                <a:gd name="T1" fmla="*/ 1 h 90"/>
                <a:gd name="T2" fmla="*/ 43 w 168"/>
                <a:gd name="T3" fmla="*/ 3 h 90"/>
                <a:gd name="T4" fmla="*/ 43 w 168"/>
                <a:gd name="T5" fmla="*/ 19 h 90"/>
                <a:gd name="T6" fmla="*/ 57 w 168"/>
                <a:gd name="T7" fmla="*/ 28 h 90"/>
                <a:gd name="T8" fmla="*/ 26 w 168"/>
                <a:gd name="T9" fmla="*/ 32 h 90"/>
                <a:gd name="T10" fmla="*/ 2 w 168"/>
                <a:gd name="T11" fmla="*/ 52 h 90"/>
                <a:gd name="T12" fmla="*/ 1 w 168"/>
                <a:gd name="T13" fmla="*/ 57 h 90"/>
                <a:gd name="T14" fmla="*/ 5 w 168"/>
                <a:gd name="T15" fmla="*/ 60 h 90"/>
                <a:gd name="T16" fmla="*/ 51 w 168"/>
                <a:gd name="T17" fmla="*/ 52 h 90"/>
                <a:gd name="T18" fmla="*/ 30 w 168"/>
                <a:gd name="T19" fmla="*/ 88 h 90"/>
                <a:gd name="T20" fmla="*/ 50 w 168"/>
                <a:gd name="T21" fmla="*/ 80 h 90"/>
                <a:gd name="T22" fmla="*/ 67 w 168"/>
                <a:gd name="T23" fmla="*/ 66 h 90"/>
                <a:gd name="T24" fmla="*/ 96 w 168"/>
                <a:gd name="T25" fmla="*/ 69 h 90"/>
                <a:gd name="T26" fmla="*/ 119 w 168"/>
                <a:gd name="T27" fmla="*/ 87 h 90"/>
                <a:gd name="T28" fmla="*/ 124 w 168"/>
                <a:gd name="T29" fmla="*/ 89 h 90"/>
                <a:gd name="T30" fmla="*/ 130 w 168"/>
                <a:gd name="T31" fmla="*/ 84 h 90"/>
                <a:gd name="T32" fmla="*/ 126 w 168"/>
                <a:gd name="T33" fmla="*/ 65 h 90"/>
                <a:gd name="T34" fmla="*/ 110 w 168"/>
                <a:gd name="T35" fmla="*/ 52 h 90"/>
                <a:gd name="T36" fmla="*/ 150 w 168"/>
                <a:gd name="T37" fmla="*/ 61 h 90"/>
                <a:gd name="T38" fmla="*/ 164 w 168"/>
                <a:gd name="T39" fmla="*/ 63 h 90"/>
                <a:gd name="T40" fmla="*/ 166 w 168"/>
                <a:gd name="T41" fmla="*/ 51 h 90"/>
                <a:gd name="T42" fmla="*/ 157 w 168"/>
                <a:gd name="T43" fmla="*/ 43 h 90"/>
                <a:gd name="T44" fmla="*/ 120 w 168"/>
                <a:gd name="T45" fmla="*/ 28 h 90"/>
                <a:gd name="T46" fmla="*/ 122 w 168"/>
                <a:gd name="T47" fmla="*/ 15 h 90"/>
                <a:gd name="T48" fmla="*/ 130 w 168"/>
                <a:gd name="T49" fmla="*/ 6 h 90"/>
                <a:gd name="T50" fmla="*/ 87 w 168"/>
                <a:gd name="T51" fmla="*/ 9 h 90"/>
                <a:gd name="T52" fmla="*/ 82 w 168"/>
                <a:gd name="T53" fmla="*/ 10 h 90"/>
                <a:gd name="T54" fmla="*/ 58 w 168"/>
                <a:gd name="T55" fmla="*/ 1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68" h="90">
                  <a:moveTo>
                    <a:pt x="58" y="1"/>
                  </a:moveTo>
                  <a:cubicBezTo>
                    <a:pt x="52" y="0"/>
                    <a:pt x="46" y="0"/>
                    <a:pt x="43" y="3"/>
                  </a:cubicBezTo>
                  <a:cubicBezTo>
                    <a:pt x="39" y="7"/>
                    <a:pt x="39" y="15"/>
                    <a:pt x="43" y="19"/>
                  </a:cubicBezTo>
                  <a:cubicBezTo>
                    <a:pt x="47" y="23"/>
                    <a:pt x="52" y="26"/>
                    <a:pt x="57" y="28"/>
                  </a:cubicBezTo>
                  <a:cubicBezTo>
                    <a:pt x="47" y="28"/>
                    <a:pt x="36" y="29"/>
                    <a:pt x="26" y="32"/>
                  </a:cubicBezTo>
                  <a:cubicBezTo>
                    <a:pt x="16" y="36"/>
                    <a:pt x="7" y="42"/>
                    <a:pt x="2" y="52"/>
                  </a:cubicBezTo>
                  <a:cubicBezTo>
                    <a:pt x="1" y="53"/>
                    <a:pt x="0" y="56"/>
                    <a:pt x="1" y="57"/>
                  </a:cubicBezTo>
                  <a:cubicBezTo>
                    <a:pt x="2" y="59"/>
                    <a:pt x="4" y="60"/>
                    <a:pt x="5" y="60"/>
                  </a:cubicBezTo>
                  <a:cubicBezTo>
                    <a:pt x="20" y="64"/>
                    <a:pt x="35" y="52"/>
                    <a:pt x="51" y="52"/>
                  </a:cubicBezTo>
                  <a:cubicBezTo>
                    <a:pt x="41" y="62"/>
                    <a:pt x="34" y="74"/>
                    <a:pt x="30" y="88"/>
                  </a:cubicBezTo>
                  <a:cubicBezTo>
                    <a:pt x="37" y="89"/>
                    <a:pt x="45" y="85"/>
                    <a:pt x="50" y="80"/>
                  </a:cubicBezTo>
                  <a:cubicBezTo>
                    <a:pt x="56" y="75"/>
                    <a:pt x="60" y="69"/>
                    <a:pt x="67" y="66"/>
                  </a:cubicBezTo>
                  <a:cubicBezTo>
                    <a:pt x="76" y="62"/>
                    <a:pt x="87" y="64"/>
                    <a:pt x="96" y="69"/>
                  </a:cubicBezTo>
                  <a:cubicBezTo>
                    <a:pt x="104" y="74"/>
                    <a:pt x="112" y="81"/>
                    <a:pt x="119" y="87"/>
                  </a:cubicBezTo>
                  <a:cubicBezTo>
                    <a:pt x="121" y="88"/>
                    <a:pt x="122" y="89"/>
                    <a:pt x="124" y="89"/>
                  </a:cubicBezTo>
                  <a:cubicBezTo>
                    <a:pt x="127" y="90"/>
                    <a:pt x="129" y="87"/>
                    <a:pt x="130" y="84"/>
                  </a:cubicBezTo>
                  <a:cubicBezTo>
                    <a:pt x="132" y="77"/>
                    <a:pt x="130" y="70"/>
                    <a:pt x="126" y="65"/>
                  </a:cubicBezTo>
                  <a:cubicBezTo>
                    <a:pt x="122" y="59"/>
                    <a:pt x="116" y="55"/>
                    <a:pt x="110" y="52"/>
                  </a:cubicBezTo>
                  <a:cubicBezTo>
                    <a:pt x="124" y="52"/>
                    <a:pt x="138" y="56"/>
                    <a:pt x="150" y="61"/>
                  </a:cubicBezTo>
                  <a:cubicBezTo>
                    <a:pt x="154" y="63"/>
                    <a:pt x="160" y="65"/>
                    <a:pt x="164" y="63"/>
                  </a:cubicBezTo>
                  <a:cubicBezTo>
                    <a:pt x="167" y="60"/>
                    <a:pt x="168" y="55"/>
                    <a:pt x="166" y="51"/>
                  </a:cubicBezTo>
                  <a:cubicBezTo>
                    <a:pt x="164" y="47"/>
                    <a:pt x="161" y="45"/>
                    <a:pt x="157" y="43"/>
                  </a:cubicBezTo>
                  <a:cubicBezTo>
                    <a:pt x="145" y="35"/>
                    <a:pt x="133" y="32"/>
                    <a:pt x="120" y="28"/>
                  </a:cubicBezTo>
                  <a:cubicBezTo>
                    <a:pt x="104" y="24"/>
                    <a:pt x="106" y="21"/>
                    <a:pt x="122" y="15"/>
                  </a:cubicBezTo>
                  <a:cubicBezTo>
                    <a:pt x="126" y="14"/>
                    <a:pt x="132" y="10"/>
                    <a:pt x="130" y="6"/>
                  </a:cubicBezTo>
                  <a:cubicBezTo>
                    <a:pt x="116" y="3"/>
                    <a:pt x="101" y="4"/>
                    <a:pt x="87" y="9"/>
                  </a:cubicBezTo>
                  <a:cubicBezTo>
                    <a:pt x="86" y="10"/>
                    <a:pt x="84" y="11"/>
                    <a:pt x="82" y="10"/>
                  </a:cubicBezTo>
                  <a:cubicBezTo>
                    <a:pt x="74" y="9"/>
                    <a:pt x="66" y="3"/>
                    <a:pt x="58" y="1"/>
                  </a:cubicBezTo>
                  <a:close/>
                </a:path>
              </a:pathLst>
            </a:custGeom>
            <a:solidFill>
              <a:srgbClr val="BBBA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" name="Freeform 34"/>
            <p:cNvSpPr/>
            <p:nvPr/>
          </p:nvSpPr>
          <p:spPr bwMode="auto">
            <a:xfrm>
              <a:off x="6593816" y="5320938"/>
              <a:ext cx="579818" cy="309410"/>
            </a:xfrm>
            <a:custGeom>
              <a:avLst/>
              <a:gdLst>
                <a:gd name="T0" fmla="*/ 32 w 94"/>
                <a:gd name="T1" fmla="*/ 1 h 50"/>
                <a:gd name="T2" fmla="*/ 24 w 94"/>
                <a:gd name="T3" fmla="*/ 2 h 50"/>
                <a:gd name="T4" fmla="*/ 24 w 94"/>
                <a:gd name="T5" fmla="*/ 11 h 50"/>
                <a:gd name="T6" fmla="*/ 32 w 94"/>
                <a:gd name="T7" fmla="*/ 16 h 50"/>
                <a:gd name="T8" fmla="*/ 15 w 94"/>
                <a:gd name="T9" fmla="*/ 18 h 50"/>
                <a:gd name="T10" fmla="*/ 1 w 94"/>
                <a:gd name="T11" fmla="*/ 29 h 50"/>
                <a:gd name="T12" fmla="*/ 1 w 94"/>
                <a:gd name="T13" fmla="*/ 32 h 50"/>
                <a:gd name="T14" fmla="*/ 3 w 94"/>
                <a:gd name="T15" fmla="*/ 34 h 50"/>
                <a:gd name="T16" fmla="*/ 29 w 94"/>
                <a:gd name="T17" fmla="*/ 29 h 50"/>
                <a:gd name="T18" fmla="*/ 17 w 94"/>
                <a:gd name="T19" fmla="*/ 49 h 50"/>
                <a:gd name="T20" fmla="*/ 28 w 94"/>
                <a:gd name="T21" fmla="*/ 45 h 50"/>
                <a:gd name="T22" fmla="*/ 38 w 94"/>
                <a:gd name="T23" fmla="*/ 37 h 50"/>
                <a:gd name="T24" fmla="*/ 54 w 94"/>
                <a:gd name="T25" fmla="*/ 39 h 50"/>
                <a:gd name="T26" fmla="*/ 67 w 94"/>
                <a:gd name="T27" fmla="*/ 49 h 50"/>
                <a:gd name="T28" fmla="*/ 70 w 94"/>
                <a:gd name="T29" fmla="*/ 50 h 50"/>
                <a:gd name="T30" fmla="*/ 73 w 94"/>
                <a:gd name="T31" fmla="*/ 47 h 50"/>
                <a:gd name="T32" fmla="*/ 71 w 94"/>
                <a:gd name="T33" fmla="*/ 36 h 50"/>
                <a:gd name="T34" fmla="*/ 62 w 94"/>
                <a:gd name="T35" fmla="*/ 29 h 50"/>
                <a:gd name="T36" fmla="*/ 84 w 94"/>
                <a:gd name="T37" fmla="*/ 34 h 50"/>
                <a:gd name="T38" fmla="*/ 92 w 94"/>
                <a:gd name="T39" fmla="*/ 35 h 50"/>
                <a:gd name="T40" fmla="*/ 93 w 94"/>
                <a:gd name="T41" fmla="*/ 29 h 50"/>
                <a:gd name="T42" fmla="*/ 88 w 94"/>
                <a:gd name="T43" fmla="*/ 24 h 50"/>
                <a:gd name="T44" fmla="*/ 68 w 94"/>
                <a:gd name="T45" fmla="*/ 16 h 50"/>
                <a:gd name="T46" fmla="*/ 69 w 94"/>
                <a:gd name="T47" fmla="*/ 9 h 50"/>
                <a:gd name="T48" fmla="*/ 73 w 94"/>
                <a:gd name="T49" fmla="*/ 4 h 50"/>
                <a:gd name="T50" fmla="*/ 49 w 94"/>
                <a:gd name="T51" fmla="*/ 5 h 50"/>
                <a:gd name="T52" fmla="*/ 46 w 94"/>
                <a:gd name="T53" fmla="*/ 6 h 50"/>
                <a:gd name="T54" fmla="*/ 32 w 94"/>
                <a:gd name="T55" fmla="*/ 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4" h="50">
                  <a:moveTo>
                    <a:pt x="32" y="1"/>
                  </a:moveTo>
                  <a:cubicBezTo>
                    <a:pt x="29" y="0"/>
                    <a:pt x="26" y="0"/>
                    <a:pt x="24" y="2"/>
                  </a:cubicBezTo>
                  <a:cubicBezTo>
                    <a:pt x="22" y="4"/>
                    <a:pt x="22" y="8"/>
                    <a:pt x="24" y="11"/>
                  </a:cubicBezTo>
                  <a:cubicBezTo>
                    <a:pt x="26" y="13"/>
                    <a:pt x="29" y="14"/>
                    <a:pt x="32" y="16"/>
                  </a:cubicBezTo>
                  <a:cubicBezTo>
                    <a:pt x="26" y="16"/>
                    <a:pt x="20" y="16"/>
                    <a:pt x="15" y="18"/>
                  </a:cubicBezTo>
                  <a:cubicBezTo>
                    <a:pt x="9" y="20"/>
                    <a:pt x="4" y="24"/>
                    <a:pt x="1" y="29"/>
                  </a:cubicBezTo>
                  <a:cubicBezTo>
                    <a:pt x="1" y="30"/>
                    <a:pt x="0" y="31"/>
                    <a:pt x="1" y="32"/>
                  </a:cubicBezTo>
                  <a:cubicBezTo>
                    <a:pt x="1" y="33"/>
                    <a:pt x="2" y="34"/>
                    <a:pt x="3" y="34"/>
                  </a:cubicBezTo>
                  <a:cubicBezTo>
                    <a:pt x="11" y="36"/>
                    <a:pt x="20" y="29"/>
                    <a:pt x="29" y="29"/>
                  </a:cubicBezTo>
                  <a:cubicBezTo>
                    <a:pt x="23" y="35"/>
                    <a:pt x="19" y="42"/>
                    <a:pt x="17" y="49"/>
                  </a:cubicBezTo>
                  <a:cubicBezTo>
                    <a:pt x="21" y="50"/>
                    <a:pt x="25" y="48"/>
                    <a:pt x="28" y="45"/>
                  </a:cubicBezTo>
                  <a:cubicBezTo>
                    <a:pt x="31" y="42"/>
                    <a:pt x="34" y="39"/>
                    <a:pt x="38" y="37"/>
                  </a:cubicBezTo>
                  <a:cubicBezTo>
                    <a:pt x="43" y="35"/>
                    <a:pt x="49" y="36"/>
                    <a:pt x="54" y="39"/>
                  </a:cubicBezTo>
                  <a:cubicBezTo>
                    <a:pt x="59" y="41"/>
                    <a:pt x="63" y="45"/>
                    <a:pt x="67" y="49"/>
                  </a:cubicBezTo>
                  <a:cubicBezTo>
                    <a:pt x="68" y="50"/>
                    <a:pt x="69" y="50"/>
                    <a:pt x="70" y="50"/>
                  </a:cubicBezTo>
                  <a:cubicBezTo>
                    <a:pt x="71" y="50"/>
                    <a:pt x="73" y="49"/>
                    <a:pt x="73" y="47"/>
                  </a:cubicBezTo>
                  <a:cubicBezTo>
                    <a:pt x="74" y="44"/>
                    <a:pt x="73" y="39"/>
                    <a:pt x="71" y="36"/>
                  </a:cubicBezTo>
                  <a:cubicBezTo>
                    <a:pt x="69" y="33"/>
                    <a:pt x="65" y="31"/>
                    <a:pt x="62" y="29"/>
                  </a:cubicBezTo>
                  <a:cubicBezTo>
                    <a:pt x="70" y="30"/>
                    <a:pt x="77" y="31"/>
                    <a:pt x="84" y="34"/>
                  </a:cubicBezTo>
                  <a:cubicBezTo>
                    <a:pt x="87" y="36"/>
                    <a:pt x="90" y="37"/>
                    <a:pt x="92" y="35"/>
                  </a:cubicBezTo>
                  <a:cubicBezTo>
                    <a:pt x="94" y="34"/>
                    <a:pt x="94" y="31"/>
                    <a:pt x="93" y="29"/>
                  </a:cubicBezTo>
                  <a:cubicBezTo>
                    <a:pt x="92" y="27"/>
                    <a:pt x="90" y="25"/>
                    <a:pt x="88" y="24"/>
                  </a:cubicBezTo>
                  <a:cubicBezTo>
                    <a:pt x="82" y="20"/>
                    <a:pt x="75" y="18"/>
                    <a:pt x="68" y="16"/>
                  </a:cubicBezTo>
                  <a:cubicBezTo>
                    <a:pt x="59" y="13"/>
                    <a:pt x="60" y="12"/>
                    <a:pt x="69" y="9"/>
                  </a:cubicBezTo>
                  <a:cubicBezTo>
                    <a:pt x="71" y="8"/>
                    <a:pt x="74" y="6"/>
                    <a:pt x="73" y="4"/>
                  </a:cubicBezTo>
                  <a:cubicBezTo>
                    <a:pt x="65" y="2"/>
                    <a:pt x="57" y="2"/>
                    <a:pt x="49" y="5"/>
                  </a:cubicBezTo>
                  <a:cubicBezTo>
                    <a:pt x="48" y="6"/>
                    <a:pt x="47" y="6"/>
                    <a:pt x="46" y="6"/>
                  </a:cubicBezTo>
                  <a:cubicBezTo>
                    <a:pt x="42" y="5"/>
                    <a:pt x="37" y="2"/>
                    <a:pt x="32" y="1"/>
                  </a:cubicBezTo>
                  <a:close/>
                </a:path>
              </a:pathLst>
            </a:custGeom>
            <a:solidFill>
              <a:srgbClr val="BBBA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" name="Freeform 35"/>
            <p:cNvSpPr/>
            <p:nvPr/>
          </p:nvSpPr>
          <p:spPr bwMode="auto">
            <a:xfrm>
              <a:off x="9399300" y="4345909"/>
              <a:ext cx="1037431" cy="559017"/>
            </a:xfrm>
            <a:custGeom>
              <a:avLst/>
              <a:gdLst>
                <a:gd name="T0" fmla="*/ 57 w 168"/>
                <a:gd name="T1" fmla="*/ 2 h 90"/>
                <a:gd name="T2" fmla="*/ 42 w 168"/>
                <a:gd name="T3" fmla="*/ 4 h 90"/>
                <a:gd name="T4" fmla="*/ 43 w 168"/>
                <a:gd name="T5" fmla="*/ 20 h 90"/>
                <a:gd name="T6" fmla="*/ 57 w 168"/>
                <a:gd name="T7" fmla="*/ 28 h 90"/>
                <a:gd name="T8" fmla="*/ 26 w 168"/>
                <a:gd name="T9" fmla="*/ 33 h 90"/>
                <a:gd name="T10" fmla="*/ 2 w 168"/>
                <a:gd name="T11" fmla="*/ 52 h 90"/>
                <a:gd name="T12" fmla="*/ 1 w 168"/>
                <a:gd name="T13" fmla="*/ 58 h 90"/>
                <a:gd name="T14" fmla="*/ 5 w 168"/>
                <a:gd name="T15" fmla="*/ 61 h 90"/>
                <a:gd name="T16" fmla="*/ 51 w 168"/>
                <a:gd name="T17" fmla="*/ 53 h 90"/>
                <a:gd name="T18" fmla="*/ 30 w 168"/>
                <a:gd name="T19" fmla="*/ 88 h 90"/>
                <a:gd name="T20" fmla="*/ 50 w 168"/>
                <a:gd name="T21" fmla="*/ 81 h 90"/>
                <a:gd name="T22" fmla="*/ 67 w 168"/>
                <a:gd name="T23" fmla="*/ 67 h 90"/>
                <a:gd name="T24" fmla="*/ 95 w 168"/>
                <a:gd name="T25" fmla="*/ 70 h 90"/>
                <a:gd name="T26" fmla="*/ 119 w 168"/>
                <a:gd name="T27" fmla="*/ 88 h 90"/>
                <a:gd name="T28" fmla="*/ 123 w 168"/>
                <a:gd name="T29" fmla="*/ 90 h 90"/>
                <a:gd name="T30" fmla="*/ 130 w 168"/>
                <a:gd name="T31" fmla="*/ 84 h 90"/>
                <a:gd name="T32" fmla="*/ 126 w 168"/>
                <a:gd name="T33" fmla="*/ 65 h 90"/>
                <a:gd name="T34" fmla="*/ 110 w 168"/>
                <a:gd name="T35" fmla="*/ 52 h 90"/>
                <a:gd name="T36" fmla="*/ 150 w 168"/>
                <a:gd name="T37" fmla="*/ 62 h 90"/>
                <a:gd name="T38" fmla="*/ 163 w 168"/>
                <a:gd name="T39" fmla="*/ 63 h 90"/>
                <a:gd name="T40" fmla="*/ 166 w 168"/>
                <a:gd name="T41" fmla="*/ 52 h 90"/>
                <a:gd name="T42" fmla="*/ 157 w 168"/>
                <a:gd name="T43" fmla="*/ 43 h 90"/>
                <a:gd name="T44" fmla="*/ 120 w 168"/>
                <a:gd name="T45" fmla="*/ 29 h 90"/>
                <a:gd name="T46" fmla="*/ 122 w 168"/>
                <a:gd name="T47" fmla="*/ 16 h 90"/>
                <a:gd name="T48" fmla="*/ 129 w 168"/>
                <a:gd name="T49" fmla="*/ 7 h 90"/>
                <a:gd name="T50" fmla="*/ 87 w 168"/>
                <a:gd name="T51" fmla="*/ 10 h 90"/>
                <a:gd name="T52" fmla="*/ 82 w 168"/>
                <a:gd name="T53" fmla="*/ 11 h 90"/>
                <a:gd name="T54" fmla="*/ 57 w 168"/>
                <a:gd name="T55" fmla="*/ 2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68" h="90">
                  <a:moveTo>
                    <a:pt x="57" y="2"/>
                  </a:moveTo>
                  <a:cubicBezTo>
                    <a:pt x="52" y="1"/>
                    <a:pt x="46" y="0"/>
                    <a:pt x="42" y="4"/>
                  </a:cubicBezTo>
                  <a:cubicBezTo>
                    <a:pt x="38" y="8"/>
                    <a:pt x="39" y="15"/>
                    <a:pt x="43" y="20"/>
                  </a:cubicBezTo>
                  <a:cubicBezTo>
                    <a:pt x="46" y="24"/>
                    <a:pt x="52" y="26"/>
                    <a:pt x="57" y="28"/>
                  </a:cubicBezTo>
                  <a:cubicBezTo>
                    <a:pt x="47" y="29"/>
                    <a:pt x="36" y="30"/>
                    <a:pt x="26" y="33"/>
                  </a:cubicBezTo>
                  <a:cubicBezTo>
                    <a:pt x="16" y="36"/>
                    <a:pt x="7" y="43"/>
                    <a:pt x="2" y="52"/>
                  </a:cubicBezTo>
                  <a:cubicBezTo>
                    <a:pt x="1" y="54"/>
                    <a:pt x="0" y="56"/>
                    <a:pt x="1" y="58"/>
                  </a:cubicBezTo>
                  <a:cubicBezTo>
                    <a:pt x="2" y="60"/>
                    <a:pt x="3" y="60"/>
                    <a:pt x="5" y="61"/>
                  </a:cubicBezTo>
                  <a:cubicBezTo>
                    <a:pt x="20" y="65"/>
                    <a:pt x="35" y="52"/>
                    <a:pt x="51" y="53"/>
                  </a:cubicBezTo>
                  <a:cubicBezTo>
                    <a:pt x="41" y="63"/>
                    <a:pt x="34" y="75"/>
                    <a:pt x="30" y="88"/>
                  </a:cubicBezTo>
                  <a:cubicBezTo>
                    <a:pt x="37" y="90"/>
                    <a:pt x="44" y="86"/>
                    <a:pt x="50" y="81"/>
                  </a:cubicBezTo>
                  <a:cubicBezTo>
                    <a:pt x="55" y="76"/>
                    <a:pt x="60" y="70"/>
                    <a:pt x="67" y="67"/>
                  </a:cubicBezTo>
                  <a:cubicBezTo>
                    <a:pt x="76" y="63"/>
                    <a:pt x="87" y="65"/>
                    <a:pt x="95" y="70"/>
                  </a:cubicBezTo>
                  <a:cubicBezTo>
                    <a:pt x="104" y="74"/>
                    <a:pt x="111" y="81"/>
                    <a:pt x="119" y="88"/>
                  </a:cubicBezTo>
                  <a:cubicBezTo>
                    <a:pt x="120" y="89"/>
                    <a:pt x="122" y="90"/>
                    <a:pt x="123" y="90"/>
                  </a:cubicBezTo>
                  <a:cubicBezTo>
                    <a:pt x="126" y="90"/>
                    <a:pt x="129" y="87"/>
                    <a:pt x="130" y="84"/>
                  </a:cubicBezTo>
                  <a:cubicBezTo>
                    <a:pt x="132" y="78"/>
                    <a:pt x="130" y="71"/>
                    <a:pt x="126" y="65"/>
                  </a:cubicBezTo>
                  <a:cubicBezTo>
                    <a:pt x="121" y="60"/>
                    <a:pt x="116" y="56"/>
                    <a:pt x="110" y="52"/>
                  </a:cubicBezTo>
                  <a:cubicBezTo>
                    <a:pt x="124" y="53"/>
                    <a:pt x="137" y="56"/>
                    <a:pt x="150" y="62"/>
                  </a:cubicBezTo>
                  <a:cubicBezTo>
                    <a:pt x="154" y="64"/>
                    <a:pt x="159" y="66"/>
                    <a:pt x="163" y="63"/>
                  </a:cubicBezTo>
                  <a:cubicBezTo>
                    <a:pt x="167" y="61"/>
                    <a:pt x="168" y="56"/>
                    <a:pt x="166" y="52"/>
                  </a:cubicBezTo>
                  <a:cubicBezTo>
                    <a:pt x="164" y="48"/>
                    <a:pt x="160" y="45"/>
                    <a:pt x="157" y="43"/>
                  </a:cubicBezTo>
                  <a:cubicBezTo>
                    <a:pt x="145" y="36"/>
                    <a:pt x="133" y="33"/>
                    <a:pt x="120" y="29"/>
                  </a:cubicBezTo>
                  <a:cubicBezTo>
                    <a:pt x="104" y="24"/>
                    <a:pt x="106" y="21"/>
                    <a:pt x="122" y="16"/>
                  </a:cubicBezTo>
                  <a:cubicBezTo>
                    <a:pt x="126" y="15"/>
                    <a:pt x="131" y="11"/>
                    <a:pt x="129" y="7"/>
                  </a:cubicBezTo>
                  <a:cubicBezTo>
                    <a:pt x="115" y="4"/>
                    <a:pt x="101" y="5"/>
                    <a:pt x="87" y="10"/>
                  </a:cubicBezTo>
                  <a:cubicBezTo>
                    <a:pt x="85" y="11"/>
                    <a:pt x="84" y="11"/>
                    <a:pt x="82" y="11"/>
                  </a:cubicBezTo>
                  <a:cubicBezTo>
                    <a:pt x="74" y="10"/>
                    <a:pt x="65" y="4"/>
                    <a:pt x="57" y="2"/>
                  </a:cubicBezTo>
                  <a:close/>
                </a:path>
              </a:pathLst>
            </a:custGeom>
            <a:solidFill>
              <a:srgbClr val="A19B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" name="Freeform 36"/>
            <p:cNvSpPr/>
            <p:nvPr/>
          </p:nvSpPr>
          <p:spPr bwMode="auto">
            <a:xfrm>
              <a:off x="10904743" y="4309508"/>
              <a:ext cx="218406" cy="551216"/>
            </a:xfrm>
            <a:custGeom>
              <a:avLst/>
              <a:gdLst>
                <a:gd name="T0" fmla="*/ 7 w 35"/>
                <a:gd name="T1" fmla="*/ 40 h 89"/>
                <a:gd name="T2" fmla="*/ 14 w 35"/>
                <a:gd name="T3" fmla="*/ 75 h 89"/>
                <a:gd name="T4" fmla="*/ 28 w 35"/>
                <a:gd name="T5" fmla="*/ 88 h 89"/>
                <a:gd name="T6" fmla="*/ 33 w 35"/>
                <a:gd name="T7" fmla="*/ 87 h 89"/>
                <a:gd name="T8" fmla="*/ 35 w 35"/>
                <a:gd name="T9" fmla="*/ 79 h 89"/>
                <a:gd name="T10" fmla="*/ 34 w 35"/>
                <a:gd name="T11" fmla="*/ 48 h 89"/>
                <a:gd name="T12" fmla="*/ 32 w 35"/>
                <a:gd name="T13" fmla="*/ 26 h 89"/>
                <a:gd name="T14" fmla="*/ 22 w 35"/>
                <a:gd name="T15" fmla="*/ 8 h 89"/>
                <a:gd name="T16" fmla="*/ 3 w 35"/>
                <a:gd name="T17" fmla="*/ 8 h 89"/>
                <a:gd name="T18" fmla="*/ 7 w 35"/>
                <a:gd name="T19" fmla="*/ 4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" h="89">
                  <a:moveTo>
                    <a:pt x="7" y="40"/>
                  </a:moveTo>
                  <a:cubicBezTo>
                    <a:pt x="8" y="52"/>
                    <a:pt x="10" y="64"/>
                    <a:pt x="14" y="75"/>
                  </a:cubicBezTo>
                  <a:cubicBezTo>
                    <a:pt x="17" y="81"/>
                    <a:pt x="21" y="87"/>
                    <a:pt x="28" y="88"/>
                  </a:cubicBezTo>
                  <a:cubicBezTo>
                    <a:pt x="30" y="89"/>
                    <a:pt x="32" y="88"/>
                    <a:pt x="33" y="87"/>
                  </a:cubicBezTo>
                  <a:cubicBezTo>
                    <a:pt x="35" y="85"/>
                    <a:pt x="35" y="82"/>
                    <a:pt x="35" y="79"/>
                  </a:cubicBezTo>
                  <a:cubicBezTo>
                    <a:pt x="35" y="69"/>
                    <a:pt x="35" y="58"/>
                    <a:pt x="34" y="48"/>
                  </a:cubicBezTo>
                  <a:cubicBezTo>
                    <a:pt x="34" y="40"/>
                    <a:pt x="34" y="33"/>
                    <a:pt x="32" y="26"/>
                  </a:cubicBezTo>
                  <a:cubicBezTo>
                    <a:pt x="31" y="19"/>
                    <a:pt x="27" y="12"/>
                    <a:pt x="22" y="8"/>
                  </a:cubicBezTo>
                  <a:cubicBezTo>
                    <a:pt x="17" y="4"/>
                    <a:pt x="6" y="0"/>
                    <a:pt x="3" y="8"/>
                  </a:cubicBezTo>
                  <a:cubicBezTo>
                    <a:pt x="0" y="14"/>
                    <a:pt x="6" y="33"/>
                    <a:pt x="7" y="40"/>
                  </a:cubicBezTo>
                  <a:close/>
                </a:path>
              </a:pathLst>
            </a:custGeom>
            <a:solidFill>
              <a:srgbClr val="D4D2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" name="Freeform 37"/>
            <p:cNvSpPr/>
            <p:nvPr/>
          </p:nvSpPr>
          <p:spPr bwMode="auto">
            <a:xfrm>
              <a:off x="10083119" y="3929896"/>
              <a:ext cx="353610" cy="871026"/>
            </a:xfrm>
            <a:custGeom>
              <a:avLst/>
              <a:gdLst>
                <a:gd name="T0" fmla="*/ 1 w 57"/>
                <a:gd name="T1" fmla="*/ 119 h 140"/>
                <a:gd name="T2" fmla="*/ 8 w 57"/>
                <a:gd name="T3" fmla="*/ 139 h 140"/>
                <a:gd name="T4" fmla="*/ 23 w 57"/>
                <a:gd name="T5" fmla="*/ 127 h 140"/>
                <a:gd name="T6" fmla="*/ 54 w 57"/>
                <a:gd name="T7" fmla="*/ 21 h 140"/>
                <a:gd name="T8" fmla="*/ 34 w 57"/>
                <a:gd name="T9" fmla="*/ 14 h 140"/>
                <a:gd name="T10" fmla="*/ 27 w 57"/>
                <a:gd name="T11" fmla="*/ 38 h 140"/>
                <a:gd name="T12" fmla="*/ 17 w 57"/>
                <a:gd name="T13" fmla="*/ 63 h 140"/>
                <a:gd name="T14" fmla="*/ 1 w 57"/>
                <a:gd name="T15" fmla="*/ 119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" h="140">
                  <a:moveTo>
                    <a:pt x="1" y="119"/>
                  </a:moveTo>
                  <a:cubicBezTo>
                    <a:pt x="0" y="127"/>
                    <a:pt x="1" y="137"/>
                    <a:pt x="8" y="139"/>
                  </a:cubicBezTo>
                  <a:cubicBezTo>
                    <a:pt x="15" y="140"/>
                    <a:pt x="20" y="133"/>
                    <a:pt x="23" y="127"/>
                  </a:cubicBezTo>
                  <a:cubicBezTo>
                    <a:pt x="38" y="96"/>
                    <a:pt x="57" y="57"/>
                    <a:pt x="54" y="21"/>
                  </a:cubicBezTo>
                  <a:cubicBezTo>
                    <a:pt x="53" y="8"/>
                    <a:pt x="41" y="0"/>
                    <a:pt x="34" y="14"/>
                  </a:cubicBezTo>
                  <a:cubicBezTo>
                    <a:pt x="30" y="20"/>
                    <a:pt x="29" y="30"/>
                    <a:pt x="27" y="38"/>
                  </a:cubicBezTo>
                  <a:cubicBezTo>
                    <a:pt x="24" y="46"/>
                    <a:pt x="21" y="54"/>
                    <a:pt x="17" y="63"/>
                  </a:cubicBezTo>
                  <a:cubicBezTo>
                    <a:pt x="10" y="81"/>
                    <a:pt x="3" y="100"/>
                    <a:pt x="1" y="119"/>
                  </a:cubicBezTo>
                  <a:close/>
                </a:path>
              </a:pathLst>
            </a:custGeom>
            <a:solidFill>
              <a:srgbClr val="D4D2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Freeform 38"/>
            <p:cNvSpPr/>
            <p:nvPr/>
          </p:nvSpPr>
          <p:spPr bwMode="auto">
            <a:xfrm>
              <a:off x="10150721" y="2863865"/>
              <a:ext cx="192406" cy="254807"/>
            </a:xfrm>
            <a:custGeom>
              <a:avLst/>
              <a:gdLst>
                <a:gd name="T0" fmla="*/ 14 w 31"/>
                <a:gd name="T1" fmla="*/ 38 h 41"/>
                <a:gd name="T2" fmla="*/ 9 w 31"/>
                <a:gd name="T3" fmla="*/ 35 h 41"/>
                <a:gd name="T4" fmla="*/ 4 w 31"/>
                <a:gd name="T5" fmla="*/ 33 h 41"/>
                <a:gd name="T6" fmla="*/ 8 w 31"/>
                <a:gd name="T7" fmla="*/ 20 h 41"/>
                <a:gd name="T8" fmla="*/ 18 w 31"/>
                <a:gd name="T9" fmla="*/ 6 h 41"/>
                <a:gd name="T10" fmla="*/ 24 w 31"/>
                <a:gd name="T11" fmla="*/ 1 h 41"/>
                <a:gd name="T12" fmla="*/ 30 w 31"/>
                <a:gd name="T13" fmla="*/ 2 h 41"/>
                <a:gd name="T14" fmla="*/ 30 w 31"/>
                <a:gd name="T15" fmla="*/ 8 h 41"/>
                <a:gd name="T16" fmla="*/ 25 w 31"/>
                <a:gd name="T17" fmla="*/ 34 h 41"/>
                <a:gd name="T18" fmla="*/ 24 w 31"/>
                <a:gd name="T19" fmla="*/ 38 h 41"/>
                <a:gd name="T20" fmla="*/ 14 w 31"/>
                <a:gd name="T21" fmla="*/ 38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" h="41">
                  <a:moveTo>
                    <a:pt x="14" y="38"/>
                  </a:moveTo>
                  <a:cubicBezTo>
                    <a:pt x="12" y="37"/>
                    <a:pt x="11" y="36"/>
                    <a:pt x="9" y="35"/>
                  </a:cubicBezTo>
                  <a:cubicBezTo>
                    <a:pt x="7" y="35"/>
                    <a:pt x="5" y="34"/>
                    <a:pt x="4" y="33"/>
                  </a:cubicBezTo>
                  <a:cubicBezTo>
                    <a:pt x="0" y="27"/>
                    <a:pt x="5" y="24"/>
                    <a:pt x="8" y="20"/>
                  </a:cubicBezTo>
                  <a:cubicBezTo>
                    <a:pt x="11" y="15"/>
                    <a:pt x="15" y="10"/>
                    <a:pt x="18" y="6"/>
                  </a:cubicBezTo>
                  <a:cubicBezTo>
                    <a:pt x="20" y="4"/>
                    <a:pt x="21" y="2"/>
                    <a:pt x="24" y="1"/>
                  </a:cubicBezTo>
                  <a:cubicBezTo>
                    <a:pt x="26" y="0"/>
                    <a:pt x="29" y="0"/>
                    <a:pt x="30" y="2"/>
                  </a:cubicBezTo>
                  <a:cubicBezTo>
                    <a:pt x="31" y="4"/>
                    <a:pt x="31" y="6"/>
                    <a:pt x="30" y="8"/>
                  </a:cubicBezTo>
                  <a:cubicBezTo>
                    <a:pt x="29" y="16"/>
                    <a:pt x="27" y="25"/>
                    <a:pt x="25" y="34"/>
                  </a:cubicBezTo>
                  <a:cubicBezTo>
                    <a:pt x="25" y="36"/>
                    <a:pt x="25" y="37"/>
                    <a:pt x="24" y="38"/>
                  </a:cubicBezTo>
                  <a:cubicBezTo>
                    <a:pt x="22" y="41"/>
                    <a:pt x="17" y="40"/>
                    <a:pt x="14" y="38"/>
                  </a:cubicBezTo>
                  <a:close/>
                </a:path>
              </a:pathLst>
            </a:custGeom>
            <a:solidFill>
              <a:srgbClr val="D4D2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Freeform 39"/>
            <p:cNvSpPr/>
            <p:nvPr/>
          </p:nvSpPr>
          <p:spPr bwMode="auto">
            <a:xfrm>
              <a:off x="10127321" y="2905466"/>
              <a:ext cx="85803" cy="132605"/>
            </a:xfrm>
            <a:custGeom>
              <a:avLst/>
              <a:gdLst>
                <a:gd name="T0" fmla="*/ 3 w 14"/>
                <a:gd name="T1" fmla="*/ 3 h 21"/>
                <a:gd name="T2" fmla="*/ 4 w 14"/>
                <a:gd name="T3" fmla="*/ 2 h 21"/>
                <a:gd name="T4" fmla="*/ 6 w 14"/>
                <a:gd name="T5" fmla="*/ 0 h 21"/>
                <a:gd name="T6" fmla="*/ 9 w 14"/>
                <a:gd name="T7" fmla="*/ 3 h 21"/>
                <a:gd name="T8" fmla="*/ 13 w 14"/>
                <a:gd name="T9" fmla="*/ 15 h 21"/>
                <a:gd name="T10" fmla="*/ 14 w 14"/>
                <a:gd name="T11" fmla="*/ 17 h 21"/>
                <a:gd name="T12" fmla="*/ 10 w 14"/>
                <a:gd name="T13" fmla="*/ 20 h 21"/>
                <a:gd name="T14" fmla="*/ 0 w 14"/>
                <a:gd name="T15" fmla="*/ 18 h 21"/>
                <a:gd name="T16" fmla="*/ 0 w 14"/>
                <a:gd name="T17" fmla="*/ 16 h 21"/>
                <a:gd name="T18" fmla="*/ 1 w 14"/>
                <a:gd name="T19" fmla="*/ 10 h 21"/>
                <a:gd name="T20" fmla="*/ 3 w 14"/>
                <a:gd name="T21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" h="21">
                  <a:moveTo>
                    <a:pt x="3" y="3"/>
                  </a:moveTo>
                  <a:cubicBezTo>
                    <a:pt x="3" y="2"/>
                    <a:pt x="4" y="2"/>
                    <a:pt x="4" y="2"/>
                  </a:cubicBezTo>
                  <a:cubicBezTo>
                    <a:pt x="4" y="1"/>
                    <a:pt x="5" y="0"/>
                    <a:pt x="6" y="0"/>
                  </a:cubicBezTo>
                  <a:cubicBezTo>
                    <a:pt x="7" y="0"/>
                    <a:pt x="8" y="2"/>
                    <a:pt x="9" y="3"/>
                  </a:cubicBezTo>
                  <a:cubicBezTo>
                    <a:pt x="11" y="7"/>
                    <a:pt x="12" y="11"/>
                    <a:pt x="13" y="15"/>
                  </a:cubicBezTo>
                  <a:cubicBezTo>
                    <a:pt x="13" y="16"/>
                    <a:pt x="14" y="16"/>
                    <a:pt x="14" y="17"/>
                  </a:cubicBezTo>
                  <a:cubicBezTo>
                    <a:pt x="13" y="18"/>
                    <a:pt x="12" y="20"/>
                    <a:pt x="10" y="20"/>
                  </a:cubicBezTo>
                  <a:cubicBezTo>
                    <a:pt x="8" y="21"/>
                    <a:pt x="1" y="21"/>
                    <a:pt x="0" y="18"/>
                  </a:cubicBezTo>
                  <a:cubicBezTo>
                    <a:pt x="0" y="17"/>
                    <a:pt x="0" y="16"/>
                    <a:pt x="0" y="16"/>
                  </a:cubicBezTo>
                  <a:cubicBezTo>
                    <a:pt x="0" y="14"/>
                    <a:pt x="1" y="12"/>
                    <a:pt x="1" y="10"/>
                  </a:cubicBezTo>
                  <a:cubicBezTo>
                    <a:pt x="1" y="7"/>
                    <a:pt x="1" y="5"/>
                    <a:pt x="3" y="3"/>
                  </a:cubicBezTo>
                  <a:close/>
                </a:path>
              </a:pathLst>
            </a:custGeom>
            <a:solidFill>
              <a:srgbClr val="7C7C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" name="Freeform 40"/>
            <p:cNvSpPr/>
            <p:nvPr/>
          </p:nvSpPr>
          <p:spPr bwMode="auto">
            <a:xfrm>
              <a:off x="9706109" y="2944468"/>
              <a:ext cx="1799253" cy="2035861"/>
            </a:xfrm>
            <a:custGeom>
              <a:avLst/>
              <a:gdLst>
                <a:gd name="T0" fmla="*/ 27 w 291"/>
                <a:gd name="T1" fmla="*/ 38 h 328"/>
                <a:gd name="T2" fmla="*/ 24 w 291"/>
                <a:gd name="T3" fmla="*/ 100 h 328"/>
                <a:gd name="T4" fmla="*/ 52 w 291"/>
                <a:gd name="T5" fmla="*/ 108 h 328"/>
                <a:gd name="T6" fmla="*/ 77 w 291"/>
                <a:gd name="T7" fmla="*/ 115 h 328"/>
                <a:gd name="T8" fmla="*/ 91 w 291"/>
                <a:gd name="T9" fmla="*/ 159 h 328"/>
                <a:gd name="T10" fmla="*/ 79 w 291"/>
                <a:gd name="T11" fmla="*/ 302 h 328"/>
                <a:gd name="T12" fmla="*/ 82 w 291"/>
                <a:gd name="T13" fmla="*/ 319 h 328"/>
                <a:gd name="T14" fmla="*/ 97 w 291"/>
                <a:gd name="T15" fmla="*/ 325 h 328"/>
                <a:gd name="T16" fmla="*/ 103 w 291"/>
                <a:gd name="T17" fmla="*/ 311 h 328"/>
                <a:gd name="T18" fmla="*/ 110 w 291"/>
                <a:gd name="T19" fmla="*/ 274 h 328"/>
                <a:gd name="T20" fmla="*/ 128 w 291"/>
                <a:gd name="T21" fmla="*/ 240 h 328"/>
                <a:gd name="T22" fmla="*/ 154 w 291"/>
                <a:gd name="T23" fmla="*/ 242 h 328"/>
                <a:gd name="T24" fmla="*/ 225 w 291"/>
                <a:gd name="T25" fmla="*/ 248 h 328"/>
                <a:gd name="T26" fmla="*/ 232 w 291"/>
                <a:gd name="T27" fmla="*/ 249 h 328"/>
                <a:gd name="T28" fmla="*/ 236 w 291"/>
                <a:gd name="T29" fmla="*/ 256 h 328"/>
                <a:gd name="T30" fmla="*/ 244 w 291"/>
                <a:gd name="T31" fmla="*/ 301 h 328"/>
                <a:gd name="T32" fmla="*/ 264 w 291"/>
                <a:gd name="T33" fmla="*/ 327 h 328"/>
                <a:gd name="T34" fmla="*/ 278 w 291"/>
                <a:gd name="T35" fmla="*/ 305 h 328"/>
                <a:gd name="T36" fmla="*/ 271 w 291"/>
                <a:gd name="T37" fmla="*/ 277 h 328"/>
                <a:gd name="T38" fmla="*/ 282 w 291"/>
                <a:gd name="T39" fmla="*/ 209 h 328"/>
                <a:gd name="T40" fmla="*/ 275 w 291"/>
                <a:gd name="T41" fmla="*/ 144 h 328"/>
                <a:gd name="T42" fmla="*/ 233 w 291"/>
                <a:gd name="T43" fmla="*/ 129 h 328"/>
                <a:gd name="T44" fmla="*/ 172 w 291"/>
                <a:gd name="T45" fmla="*/ 123 h 328"/>
                <a:gd name="T46" fmla="*/ 143 w 291"/>
                <a:gd name="T47" fmla="*/ 117 h 328"/>
                <a:gd name="T48" fmla="*/ 120 w 291"/>
                <a:gd name="T49" fmla="*/ 38 h 328"/>
                <a:gd name="T50" fmla="*/ 50 w 291"/>
                <a:gd name="T51" fmla="*/ 17 h 328"/>
                <a:gd name="T52" fmla="*/ 27 w 291"/>
                <a:gd name="T53" fmla="*/ 3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91" h="328">
                  <a:moveTo>
                    <a:pt x="27" y="38"/>
                  </a:moveTo>
                  <a:cubicBezTo>
                    <a:pt x="11" y="58"/>
                    <a:pt x="0" y="85"/>
                    <a:pt x="24" y="100"/>
                  </a:cubicBezTo>
                  <a:cubicBezTo>
                    <a:pt x="33" y="105"/>
                    <a:pt x="42" y="107"/>
                    <a:pt x="52" y="108"/>
                  </a:cubicBezTo>
                  <a:cubicBezTo>
                    <a:pt x="61" y="109"/>
                    <a:pt x="70" y="110"/>
                    <a:pt x="77" y="115"/>
                  </a:cubicBezTo>
                  <a:cubicBezTo>
                    <a:pt x="89" y="124"/>
                    <a:pt x="91" y="143"/>
                    <a:pt x="91" y="159"/>
                  </a:cubicBezTo>
                  <a:cubicBezTo>
                    <a:pt x="90" y="207"/>
                    <a:pt x="77" y="254"/>
                    <a:pt x="79" y="302"/>
                  </a:cubicBezTo>
                  <a:cubicBezTo>
                    <a:pt x="79" y="308"/>
                    <a:pt x="79" y="315"/>
                    <a:pt x="82" y="319"/>
                  </a:cubicBezTo>
                  <a:cubicBezTo>
                    <a:pt x="85" y="324"/>
                    <a:pt x="92" y="328"/>
                    <a:pt x="97" y="325"/>
                  </a:cubicBezTo>
                  <a:cubicBezTo>
                    <a:pt x="101" y="322"/>
                    <a:pt x="103" y="316"/>
                    <a:pt x="103" y="311"/>
                  </a:cubicBezTo>
                  <a:cubicBezTo>
                    <a:pt x="106" y="298"/>
                    <a:pt x="108" y="286"/>
                    <a:pt x="110" y="274"/>
                  </a:cubicBezTo>
                  <a:cubicBezTo>
                    <a:pt x="112" y="260"/>
                    <a:pt x="116" y="245"/>
                    <a:pt x="128" y="240"/>
                  </a:cubicBezTo>
                  <a:cubicBezTo>
                    <a:pt x="136" y="236"/>
                    <a:pt x="145" y="240"/>
                    <a:pt x="154" y="242"/>
                  </a:cubicBezTo>
                  <a:cubicBezTo>
                    <a:pt x="177" y="249"/>
                    <a:pt x="201" y="251"/>
                    <a:pt x="225" y="248"/>
                  </a:cubicBezTo>
                  <a:cubicBezTo>
                    <a:pt x="227" y="248"/>
                    <a:pt x="230" y="247"/>
                    <a:pt x="232" y="249"/>
                  </a:cubicBezTo>
                  <a:cubicBezTo>
                    <a:pt x="234" y="251"/>
                    <a:pt x="235" y="253"/>
                    <a:pt x="236" y="256"/>
                  </a:cubicBezTo>
                  <a:cubicBezTo>
                    <a:pt x="238" y="271"/>
                    <a:pt x="241" y="286"/>
                    <a:pt x="244" y="301"/>
                  </a:cubicBezTo>
                  <a:cubicBezTo>
                    <a:pt x="247" y="313"/>
                    <a:pt x="252" y="328"/>
                    <a:pt x="264" y="327"/>
                  </a:cubicBezTo>
                  <a:cubicBezTo>
                    <a:pt x="273" y="327"/>
                    <a:pt x="279" y="315"/>
                    <a:pt x="278" y="305"/>
                  </a:cubicBezTo>
                  <a:cubicBezTo>
                    <a:pt x="278" y="296"/>
                    <a:pt x="273" y="286"/>
                    <a:pt x="271" y="277"/>
                  </a:cubicBezTo>
                  <a:cubicBezTo>
                    <a:pt x="267" y="254"/>
                    <a:pt x="276" y="231"/>
                    <a:pt x="282" y="209"/>
                  </a:cubicBezTo>
                  <a:cubicBezTo>
                    <a:pt x="289" y="187"/>
                    <a:pt x="291" y="160"/>
                    <a:pt x="275" y="144"/>
                  </a:cubicBezTo>
                  <a:cubicBezTo>
                    <a:pt x="264" y="132"/>
                    <a:pt x="248" y="130"/>
                    <a:pt x="233" y="129"/>
                  </a:cubicBezTo>
                  <a:cubicBezTo>
                    <a:pt x="213" y="127"/>
                    <a:pt x="192" y="125"/>
                    <a:pt x="172" y="123"/>
                  </a:cubicBezTo>
                  <a:cubicBezTo>
                    <a:pt x="163" y="122"/>
                    <a:pt x="153" y="121"/>
                    <a:pt x="143" y="117"/>
                  </a:cubicBezTo>
                  <a:cubicBezTo>
                    <a:pt x="111" y="103"/>
                    <a:pt x="129" y="67"/>
                    <a:pt x="120" y="38"/>
                  </a:cubicBezTo>
                  <a:cubicBezTo>
                    <a:pt x="109" y="3"/>
                    <a:pt x="77" y="0"/>
                    <a:pt x="50" y="17"/>
                  </a:cubicBezTo>
                  <a:cubicBezTo>
                    <a:pt x="43" y="22"/>
                    <a:pt x="35" y="29"/>
                    <a:pt x="27" y="38"/>
                  </a:cubicBezTo>
                  <a:close/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" name="Freeform 41"/>
            <p:cNvSpPr/>
            <p:nvPr/>
          </p:nvSpPr>
          <p:spPr bwMode="auto">
            <a:xfrm>
              <a:off x="10301525" y="2999069"/>
              <a:ext cx="226207" cy="210607"/>
            </a:xfrm>
            <a:custGeom>
              <a:avLst/>
              <a:gdLst>
                <a:gd name="T0" fmla="*/ 7 w 37"/>
                <a:gd name="T1" fmla="*/ 27 h 34"/>
                <a:gd name="T2" fmla="*/ 3 w 37"/>
                <a:gd name="T3" fmla="*/ 22 h 34"/>
                <a:gd name="T4" fmla="*/ 0 w 37"/>
                <a:gd name="T5" fmla="*/ 17 h 34"/>
                <a:gd name="T6" fmla="*/ 10 w 37"/>
                <a:gd name="T7" fmla="*/ 8 h 34"/>
                <a:gd name="T8" fmla="*/ 25 w 37"/>
                <a:gd name="T9" fmla="*/ 2 h 34"/>
                <a:gd name="T10" fmla="*/ 33 w 37"/>
                <a:gd name="T11" fmla="*/ 0 h 34"/>
                <a:gd name="T12" fmla="*/ 37 w 37"/>
                <a:gd name="T13" fmla="*/ 5 h 34"/>
                <a:gd name="T14" fmla="*/ 35 w 37"/>
                <a:gd name="T15" fmla="*/ 10 h 34"/>
                <a:gd name="T16" fmla="*/ 18 w 37"/>
                <a:gd name="T17" fmla="*/ 30 h 34"/>
                <a:gd name="T18" fmla="*/ 15 w 37"/>
                <a:gd name="T19" fmla="*/ 33 h 34"/>
                <a:gd name="T20" fmla="*/ 7 w 37"/>
                <a:gd name="T21" fmla="*/ 27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" h="34">
                  <a:moveTo>
                    <a:pt x="7" y="27"/>
                  </a:moveTo>
                  <a:cubicBezTo>
                    <a:pt x="6" y="25"/>
                    <a:pt x="5" y="24"/>
                    <a:pt x="3" y="22"/>
                  </a:cubicBezTo>
                  <a:cubicBezTo>
                    <a:pt x="2" y="20"/>
                    <a:pt x="1" y="19"/>
                    <a:pt x="0" y="17"/>
                  </a:cubicBezTo>
                  <a:cubicBezTo>
                    <a:pt x="0" y="10"/>
                    <a:pt x="5" y="9"/>
                    <a:pt x="10" y="8"/>
                  </a:cubicBezTo>
                  <a:cubicBezTo>
                    <a:pt x="15" y="6"/>
                    <a:pt x="20" y="4"/>
                    <a:pt x="25" y="2"/>
                  </a:cubicBezTo>
                  <a:cubicBezTo>
                    <a:pt x="28" y="1"/>
                    <a:pt x="30" y="0"/>
                    <a:pt x="33" y="0"/>
                  </a:cubicBezTo>
                  <a:cubicBezTo>
                    <a:pt x="35" y="0"/>
                    <a:pt x="37" y="3"/>
                    <a:pt x="37" y="5"/>
                  </a:cubicBezTo>
                  <a:cubicBezTo>
                    <a:pt x="37" y="7"/>
                    <a:pt x="36" y="8"/>
                    <a:pt x="35" y="10"/>
                  </a:cubicBezTo>
                  <a:cubicBezTo>
                    <a:pt x="29" y="17"/>
                    <a:pt x="24" y="23"/>
                    <a:pt x="18" y="30"/>
                  </a:cubicBezTo>
                  <a:cubicBezTo>
                    <a:pt x="17" y="31"/>
                    <a:pt x="16" y="32"/>
                    <a:pt x="15" y="33"/>
                  </a:cubicBezTo>
                  <a:cubicBezTo>
                    <a:pt x="12" y="34"/>
                    <a:pt x="8" y="31"/>
                    <a:pt x="7" y="27"/>
                  </a:cubicBezTo>
                  <a:close/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42"/>
            <p:cNvSpPr/>
            <p:nvPr/>
          </p:nvSpPr>
          <p:spPr bwMode="auto">
            <a:xfrm>
              <a:off x="10226124" y="2944468"/>
              <a:ext cx="85803" cy="130004"/>
            </a:xfrm>
            <a:custGeom>
              <a:avLst/>
              <a:gdLst>
                <a:gd name="T0" fmla="*/ 8 w 14"/>
                <a:gd name="T1" fmla="*/ 2 h 21"/>
                <a:gd name="T2" fmla="*/ 9 w 14"/>
                <a:gd name="T3" fmla="*/ 1 h 21"/>
                <a:gd name="T4" fmla="*/ 11 w 14"/>
                <a:gd name="T5" fmla="*/ 0 h 21"/>
                <a:gd name="T6" fmla="*/ 13 w 14"/>
                <a:gd name="T7" fmla="*/ 4 h 21"/>
                <a:gd name="T8" fmla="*/ 14 w 14"/>
                <a:gd name="T9" fmla="*/ 17 h 21"/>
                <a:gd name="T10" fmla="*/ 14 w 14"/>
                <a:gd name="T11" fmla="*/ 18 h 21"/>
                <a:gd name="T12" fmla="*/ 10 w 14"/>
                <a:gd name="T13" fmla="*/ 21 h 21"/>
                <a:gd name="T14" fmla="*/ 1 w 14"/>
                <a:gd name="T15" fmla="*/ 15 h 21"/>
                <a:gd name="T16" fmla="*/ 1 w 14"/>
                <a:gd name="T17" fmla="*/ 13 h 21"/>
                <a:gd name="T18" fmla="*/ 4 w 14"/>
                <a:gd name="T19" fmla="*/ 8 h 21"/>
                <a:gd name="T20" fmla="*/ 8 w 14"/>
                <a:gd name="T21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" h="21">
                  <a:moveTo>
                    <a:pt x="8" y="2"/>
                  </a:moveTo>
                  <a:cubicBezTo>
                    <a:pt x="8" y="2"/>
                    <a:pt x="8" y="1"/>
                    <a:pt x="9" y="1"/>
                  </a:cubicBezTo>
                  <a:cubicBezTo>
                    <a:pt x="10" y="1"/>
                    <a:pt x="10" y="0"/>
                    <a:pt x="11" y="0"/>
                  </a:cubicBezTo>
                  <a:cubicBezTo>
                    <a:pt x="12" y="1"/>
                    <a:pt x="13" y="2"/>
                    <a:pt x="13" y="4"/>
                  </a:cubicBezTo>
                  <a:cubicBezTo>
                    <a:pt x="14" y="8"/>
                    <a:pt x="14" y="12"/>
                    <a:pt x="14" y="17"/>
                  </a:cubicBezTo>
                  <a:cubicBezTo>
                    <a:pt x="14" y="17"/>
                    <a:pt x="14" y="18"/>
                    <a:pt x="14" y="18"/>
                  </a:cubicBezTo>
                  <a:cubicBezTo>
                    <a:pt x="13" y="20"/>
                    <a:pt x="12" y="21"/>
                    <a:pt x="10" y="21"/>
                  </a:cubicBezTo>
                  <a:cubicBezTo>
                    <a:pt x="8" y="21"/>
                    <a:pt x="0" y="19"/>
                    <a:pt x="1" y="15"/>
                  </a:cubicBezTo>
                  <a:cubicBezTo>
                    <a:pt x="1" y="15"/>
                    <a:pt x="1" y="14"/>
                    <a:pt x="1" y="13"/>
                  </a:cubicBezTo>
                  <a:cubicBezTo>
                    <a:pt x="2" y="12"/>
                    <a:pt x="3" y="10"/>
                    <a:pt x="4" y="8"/>
                  </a:cubicBezTo>
                  <a:cubicBezTo>
                    <a:pt x="5" y="5"/>
                    <a:pt x="6" y="3"/>
                    <a:pt x="8" y="2"/>
                  </a:cubicBezTo>
                  <a:close/>
                </a:path>
              </a:pathLst>
            </a:custGeom>
            <a:solidFill>
              <a:srgbClr val="A0A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43"/>
            <p:cNvSpPr/>
            <p:nvPr/>
          </p:nvSpPr>
          <p:spPr bwMode="auto">
            <a:xfrm>
              <a:off x="11370158" y="3745292"/>
              <a:ext cx="221007" cy="234007"/>
            </a:xfrm>
            <a:custGeom>
              <a:avLst/>
              <a:gdLst>
                <a:gd name="T0" fmla="*/ 23 w 36"/>
                <a:gd name="T1" fmla="*/ 6 h 38"/>
                <a:gd name="T2" fmla="*/ 32 w 36"/>
                <a:gd name="T3" fmla="*/ 16 h 38"/>
                <a:gd name="T4" fmla="*/ 33 w 36"/>
                <a:gd name="T5" fmla="*/ 31 h 38"/>
                <a:gd name="T6" fmla="*/ 25 w 36"/>
                <a:gd name="T7" fmla="*/ 37 h 38"/>
                <a:gd name="T8" fmla="*/ 0 w 36"/>
                <a:gd name="T9" fmla="*/ 19 h 38"/>
                <a:gd name="T10" fmla="*/ 23 w 36"/>
                <a:gd name="T11" fmla="*/ 6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" h="38">
                  <a:moveTo>
                    <a:pt x="23" y="6"/>
                  </a:moveTo>
                  <a:cubicBezTo>
                    <a:pt x="27" y="8"/>
                    <a:pt x="30" y="12"/>
                    <a:pt x="32" y="16"/>
                  </a:cubicBezTo>
                  <a:cubicBezTo>
                    <a:pt x="34" y="20"/>
                    <a:pt x="36" y="27"/>
                    <a:pt x="33" y="31"/>
                  </a:cubicBezTo>
                  <a:cubicBezTo>
                    <a:pt x="31" y="34"/>
                    <a:pt x="28" y="36"/>
                    <a:pt x="25" y="37"/>
                  </a:cubicBezTo>
                  <a:cubicBezTo>
                    <a:pt x="15" y="38"/>
                    <a:pt x="0" y="31"/>
                    <a:pt x="0" y="19"/>
                  </a:cubicBezTo>
                  <a:cubicBezTo>
                    <a:pt x="1" y="7"/>
                    <a:pt x="14" y="0"/>
                    <a:pt x="23" y="6"/>
                  </a:cubicBezTo>
                  <a:close/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" name="Freeform 44"/>
            <p:cNvSpPr/>
            <p:nvPr/>
          </p:nvSpPr>
          <p:spPr bwMode="auto">
            <a:xfrm>
              <a:off x="10015517" y="3160274"/>
              <a:ext cx="124804" cy="75403"/>
            </a:xfrm>
            <a:custGeom>
              <a:avLst/>
              <a:gdLst>
                <a:gd name="T0" fmla="*/ 15 w 20"/>
                <a:gd name="T1" fmla="*/ 11 h 12"/>
                <a:gd name="T2" fmla="*/ 17 w 20"/>
                <a:gd name="T3" fmla="*/ 3 h 12"/>
                <a:gd name="T4" fmla="*/ 9 w 20"/>
                <a:gd name="T5" fmla="*/ 2 h 12"/>
                <a:gd name="T6" fmla="*/ 15 w 20"/>
                <a:gd name="T7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2">
                  <a:moveTo>
                    <a:pt x="15" y="11"/>
                  </a:moveTo>
                  <a:cubicBezTo>
                    <a:pt x="18" y="10"/>
                    <a:pt x="20" y="8"/>
                    <a:pt x="17" y="3"/>
                  </a:cubicBezTo>
                  <a:cubicBezTo>
                    <a:pt x="15" y="1"/>
                    <a:pt x="12" y="0"/>
                    <a:pt x="9" y="2"/>
                  </a:cubicBezTo>
                  <a:cubicBezTo>
                    <a:pt x="0" y="7"/>
                    <a:pt x="9" y="12"/>
                    <a:pt x="15" y="11"/>
                  </a:cubicBezTo>
                  <a:close/>
                </a:path>
              </a:pathLst>
            </a:custGeom>
            <a:solidFill>
              <a:srgbClr val="483A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Freeform 45"/>
            <p:cNvSpPr/>
            <p:nvPr/>
          </p:nvSpPr>
          <p:spPr bwMode="auto">
            <a:xfrm>
              <a:off x="9836113" y="3441082"/>
              <a:ext cx="156005" cy="85803"/>
            </a:xfrm>
            <a:custGeom>
              <a:avLst/>
              <a:gdLst>
                <a:gd name="T0" fmla="*/ 5 w 25"/>
                <a:gd name="T1" fmla="*/ 8 h 14"/>
                <a:gd name="T2" fmla="*/ 15 w 25"/>
                <a:gd name="T3" fmla="*/ 14 h 14"/>
                <a:gd name="T4" fmla="*/ 23 w 25"/>
                <a:gd name="T5" fmla="*/ 1 h 14"/>
                <a:gd name="T6" fmla="*/ 5 w 25"/>
                <a:gd name="T7" fmla="*/ 2 h 14"/>
                <a:gd name="T8" fmla="*/ 5 w 25"/>
                <a:gd name="T9" fmla="*/ 8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14">
                  <a:moveTo>
                    <a:pt x="5" y="8"/>
                  </a:moveTo>
                  <a:cubicBezTo>
                    <a:pt x="8" y="11"/>
                    <a:pt x="11" y="13"/>
                    <a:pt x="15" y="14"/>
                  </a:cubicBezTo>
                  <a:cubicBezTo>
                    <a:pt x="25" y="14"/>
                    <a:pt x="23" y="1"/>
                    <a:pt x="23" y="1"/>
                  </a:cubicBezTo>
                  <a:cubicBezTo>
                    <a:pt x="19" y="2"/>
                    <a:pt x="8" y="0"/>
                    <a:pt x="5" y="2"/>
                  </a:cubicBezTo>
                  <a:cubicBezTo>
                    <a:pt x="0" y="5"/>
                    <a:pt x="3" y="6"/>
                    <a:pt x="5" y="8"/>
                  </a:cubicBezTo>
                  <a:close/>
                </a:path>
              </a:pathLst>
            </a:custGeom>
            <a:solidFill>
              <a:srgbClr val="B161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46"/>
            <p:cNvSpPr/>
            <p:nvPr/>
          </p:nvSpPr>
          <p:spPr bwMode="auto">
            <a:xfrm>
              <a:off x="3764933" y="4327709"/>
              <a:ext cx="327610" cy="522616"/>
            </a:xfrm>
            <a:custGeom>
              <a:avLst/>
              <a:gdLst>
                <a:gd name="T0" fmla="*/ 33 w 53"/>
                <a:gd name="T1" fmla="*/ 31 h 84"/>
                <a:gd name="T2" fmla="*/ 50 w 53"/>
                <a:gd name="T3" fmla="*/ 62 h 84"/>
                <a:gd name="T4" fmla="*/ 48 w 53"/>
                <a:gd name="T5" fmla="*/ 82 h 84"/>
                <a:gd name="T6" fmla="*/ 43 w 53"/>
                <a:gd name="T7" fmla="*/ 84 h 84"/>
                <a:gd name="T8" fmla="*/ 37 w 53"/>
                <a:gd name="T9" fmla="*/ 79 h 84"/>
                <a:gd name="T10" fmla="*/ 17 w 53"/>
                <a:gd name="T11" fmla="*/ 55 h 84"/>
                <a:gd name="T12" fmla="*/ 5 w 53"/>
                <a:gd name="T13" fmla="*/ 37 h 84"/>
                <a:gd name="T14" fmla="*/ 1 w 53"/>
                <a:gd name="T15" fmla="*/ 16 h 84"/>
                <a:gd name="T16" fmla="*/ 15 w 53"/>
                <a:gd name="T17" fmla="*/ 4 h 84"/>
                <a:gd name="T18" fmla="*/ 33 w 53"/>
                <a:gd name="T19" fmla="*/ 31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3" h="84">
                  <a:moveTo>
                    <a:pt x="33" y="31"/>
                  </a:moveTo>
                  <a:cubicBezTo>
                    <a:pt x="40" y="41"/>
                    <a:pt x="46" y="51"/>
                    <a:pt x="50" y="62"/>
                  </a:cubicBezTo>
                  <a:cubicBezTo>
                    <a:pt x="52" y="69"/>
                    <a:pt x="53" y="77"/>
                    <a:pt x="48" y="82"/>
                  </a:cubicBezTo>
                  <a:cubicBezTo>
                    <a:pt x="47" y="83"/>
                    <a:pt x="45" y="84"/>
                    <a:pt x="43" y="84"/>
                  </a:cubicBezTo>
                  <a:cubicBezTo>
                    <a:pt x="40" y="84"/>
                    <a:pt x="38" y="81"/>
                    <a:pt x="37" y="79"/>
                  </a:cubicBezTo>
                  <a:cubicBezTo>
                    <a:pt x="30" y="71"/>
                    <a:pt x="24" y="63"/>
                    <a:pt x="17" y="55"/>
                  </a:cubicBezTo>
                  <a:cubicBezTo>
                    <a:pt x="13" y="49"/>
                    <a:pt x="8" y="43"/>
                    <a:pt x="5" y="37"/>
                  </a:cubicBezTo>
                  <a:cubicBezTo>
                    <a:pt x="2" y="30"/>
                    <a:pt x="0" y="23"/>
                    <a:pt x="1" y="16"/>
                  </a:cubicBezTo>
                  <a:cubicBezTo>
                    <a:pt x="2" y="10"/>
                    <a:pt x="8" y="0"/>
                    <a:pt x="15" y="4"/>
                  </a:cubicBezTo>
                  <a:cubicBezTo>
                    <a:pt x="22" y="7"/>
                    <a:pt x="29" y="25"/>
                    <a:pt x="33" y="31"/>
                  </a:cubicBezTo>
                  <a:close/>
                </a:path>
              </a:pathLst>
            </a:custGeom>
            <a:solidFill>
              <a:srgbClr val="D4D2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47"/>
            <p:cNvSpPr/>
            <p:nvPr/>
          </p:nvSpPr>
          <p:spPr bwMode="auto">
            <a:xfrm>
              <a:off x="4430553" y="4010500"/>
              <a:ext cx="613618" cy="738422"/>
            </a:xfrm>
            <a:custGeom>
              <a:avLst/>
              <a:gdLst>
                <a:gd name="T0" fmla="*/ 92 w 99"/>
                <a:gd name="T1" fmla="*/ 94 h 119"/>
                <a:gd name="T2" fmla="*/ 93 w 99"/>
                <a:gd name="T3" fmla="*/ 115 h 119"/>
                <a:gd name="T4" fmla="*/ 75 w 99"/>
                <a:gd name="T5" fmla="*/ 109 h 119"/>
                <a:gd name="T6" fmla="*/ 4 w 99"/>
                <a:gd name="T7" fmla="*/ 25 h 119"/>
                <a:gd name="T8" fmla="*/ 20 w 99"/>
                <a:gd name="T9" fmla="*/ 10 h 119"/>
                <a:gd name="T10" fmla="*/ 36 w 99"/>
                <a:gd name="T11" fmla="*/ 29 h 119"/>
                <a:gd name="T12" fmla="*/ 55 w 99"/>
                <a:gd name="T13" fmla="*/ 48 h 119"/>
                <a:gd name="T14" fmla="*/ 92 w 99"/>
                <a:gd name="T15" fmla="*/ 94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119">
                  <a:moveTo>
                    <a:pt x="92" y="94"/>
                  </a:moveTo>
                  <a:cubicBezTo>
                    <a:pt x="96" y="100"/>
                    <a:pt x="99" y="110"/>
                    <a:pt x="93" y="115"/>
                  </a:cubicBezTo>
                  <a:cubicBezTo>
                    <a:pt x="88" y="119"/>
                    <a:pt x="80" y="114"/>
                    <a:pt x="75" y="109"/>
                  </a:cubicBezTo>
                  <a:cubicBezTo>
                    <a:pt x="48" y="87"/>
                    <a:pt x="16" y="59"/>
                    <a:pt x="4" y="25"/>
                  </a:cubicBezTo>
                  <a:cubicBezTo>
                    <a:pt x="0" y="13"/>
                    <a:pt x="8" y="0"/>
                    <a:pt x="20" y="10"/>
                  </a:cubicBezTo>
                  <a:cubicBezTo>
                    <a:pt x="26" y="15"/>
                    <a:pt x="31" y="23"/>
                    <a:pt x="36" y="29"/>
                  </a:cubicBezTo>
                  <a:cubicBezTo>
                    <a:pt x="42" y="36"/>
                    <a:pt x="48" y="42"/>
                    <a:pt x="55" y="48"/>
                  </a:cubicBezTo>
                  <a:cubicBezTo>
                    <a:pt x="68" y="62"/>
                    <a:pt x="82" y="77"/>
                    <a:pt x="92" y="94"/>
                  </a:cubicBezTo>
                  <a:close/>
                </a:path>
              </a:pathLst>
            </a:custGeom>
            <a:solidFill>
              <a:srgbClr val="D4D2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0" name="Freeform 48"/>
            <p:cNvSpPr/>
            <p:nvPr/>
          </p:nvSpPr>
          <p:spPr bwMode="auto">
            <a:xfrm>
              <a:off x="4560557" y="2967868"/>
              <a:ext cx="192406" cy="254807"/>
            </a:xfrm>
            <a:custGeom>
              <a:avLst/>
              <a:gdLst>
                <a:gd name="T0" fmla="*/ 16 w 31"/>
                <a:gd name="T1" fmla="*/ 38 h 41"/>
                <a:gd name="T2" fmla="*/ 22 w 31"/>
                <a:gd name="T3" fmla="*/ 36 h 41"/>
                <a:gd name="T4" fmla="*/ 27 w 31"/>
                <a:gd name="T5" fmla="*/ 33 h 41"/>
                <a:gd name="T6" fmla="*/ 23 w 31"/>
                <a:gd name="T7" fmla="*/ 20 h 41"/>
                <a:gd name="T8" fmla="*/ 13 w 31"/>
                <a:gd name="T9" fmla="*/ 6 h 41"/>
                <a:gd name="T10" fmla="*/ 8 w 31"/>
                <a:gd name="T11" fmla="*/ 1 h 41"/>
                <a:gd name="T12" fmla="*/ 1 w 31"/>
                <a:gd name="T13" fmla="*/ 2 h 41"/>
                <a:gd name="T14" fmla="*/ 1 w 31"/>
                <a:gd name="T15" fmla="*/ 8 h 41"/>
                <a:gd name="T16" fmla="*/ 5 w 31"/>
                <a:gd name="T17" fmla="*/ 34 h 41"/>
                <a:gd name="T18" fmla="*/ 7 w 31"/>
                <a:gd name="T19" fmla="*/ 38 h 41"/>
                <a:gd name="T20" fmla="*/ 16 w 31"/>
                <a:gd name="T21" fmla="*/ 38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" h="41">
                  <a:moveTo>
                    <a:pt x="16" y="38"/>
                  </a:moveTo>
                  <a:cubicBezTo>
                    <a:pt x="18" y="37"/>
                    <a:pt x="20" y="36"/>
                    <a:pt x="22" y="36"/>
                  </a:cubicBezTo>
                  <a:cubicBezTo>
                    <a:pt x="24" y="35"/>
                    <a:pt x="25" y="35"/>
                    <a:pt x="27" y="33"/>
                  </a:cubicBezTo>
                  <a:cubicBezTo>
                    <a:pt x="31" y="28"/>
                    <a:pt x="26" y="24"/>
                    <a:pt x="23" y="20"/>
                  </a:cubicBezTo>
                  <a:cubicBezTo>
                    <a:pt x="20" y="15"/>
                    <a:pt x="16" y="11"/>
                    <a:pt x="13" y="6"/>
                  </a:cubicBezTo>
                  <a:cubicBezTo>
                    <a:pt x="12" y="4"/>
                    <a:pt x="10" y="2"/>
                    <a:pt x="8" y="1"/>
                  </a:cubicBezTo>
                  <a:cubicBezTo>
                    <a:pt x="6" y="0"/>
                    <a:pt x="3" y="0"/>
                    <a:pt x="1" y="2"/>
                  </a:cubicBezTo>
                  <a:cubicBezTo>
                    <a:pt x="0" y="4"/>
                    <a:pt x="1" y="6"/>
                    <a:pt x="1" y="8"/>
                  </a:cubicBezTo>
                  <a:cubicBezTo>
                    <a:pt x="2" y="17"/>
                    <a:pt x="4" y="25"/>
                    <a:pt x="5" y="34"/>
                  </a:cubicBezTo>
                  <a:cubicBezTo>
                    <a:pt x="5" y="36"/>
                    <a:pt x="6" y="37"/>
                    <a:pt x="7" y="38"/>
                  </a:cubicBezTo>
                  <a:cubicBezTo>
                    <a:pt x="9" y="41"/>
                    <a:pt x="13" y="40"/>
                    <a:pt x="16" y="38"/>
                  </a:cubicBezTo>
                  <a:close/>
                </a:path>
              </a:pathLst>
            </a:custGeom>
            <a:solidFill>
              <a:srgbClr val="D4D2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1" name="Freeform 49"/>
            <p:cNvSpPr/>
            <p:nvPr/>
          </p:nvSpPr>
          <p:spPr bwMode="auto">
            <a:xfrm>
              <a:off x="4690560" y="3017270"/>
              <a:ext cx="85803" cy="130004"/>
            </a:xfrm>
            <a:custGeom>
              <a:avLst/>
              <a:gdLst>
                <a:gd name="T0" fmla="*/ 11 w 14"/>
                <a:gd name="T1" fmla="*/ 3 h 21"/>
                <a:gd name="T2" fmla="*/ 10 w 14"/>
                <a:gd name="T3" fmla="*/ 1 h 21"/>
                <a:gd name="T4" fmla="*/ 8 w 14"/>
                <a:gd name="T5" fmla="*/ 0 h 21"/>
                <a:gd name="T6" fmla="*/ 5 w 14"/>
                <a:gd name="T7" fmla="*/ 2 h 21"/>
                <a:gd name="T8" fmla="*/ 1 w 14"/>
                <a:gd name="T9" fmla="*/ 15 h 21"/>
                <a:gd name="T10" fmla="*/ 0 w 14"/>
                <a:gd name="T11" fmla="*/ 16 h 21"/>
                <a:gd name="T12" fmla="*/ 4 w 14"/>
                <a:gd name="T13" fmla="*/ 20 h 21"/>
                <a:gd name="T14" fmla="*/ 14 w 14"/>
                <a:gd name="T15" fmla="*/ 18 h 21"/>
                <a:gd name="T16" fmla="*/ 14 w 14"/>
                <a:gd name="T17" fmla="*/ 16 h 21"/>
                <a:gd name="T18" fmla="*/ 13 w 14"/>
                <a:gd name="T19" fmla="*/ 10 h 21"/>
                <a:gd name="T20" fmla="*/ 11 w 14"/>
                <a:gd name="T21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" h="21">
                  <a:moveTo>
                    <a:pt x="11" y="3"/>
                  </a:moveTo>
                  <a:cubicBezTo>
                    <a:pt x="11" y="2"/>
                    <a:pt x="11" y="2"/>
                    <a:pt x="10" y="1"/>
                  </a:cubicBezTo>
                  <a:cubicBezTo>
                    <a:pt x="10" y="1"/>
                    <a:pt x="9" y="0"/>
                    <a:pt x="8" y="0"/>
                  </a:cubicBezTo>
                  <a:cubicBezTo>
                    <a:pt x="7" y="0"/>
                    <a:pt x="6" y="1"/>
                    <a:pt x="5" y="2"/>
                  </a:cubicBezTo>
                  <a:cubicBezTo>
                    <a:pt x="3" y="6"/>
                    <a:pt x="2" y="10"/>
                    <a:pt x="1" y="15"/>
                  </a:cubicBezTo>
                  <a:cubicBezTo>
                    <a:pt x="0" y="15"/>
                    <a:pt x="0" y="16"/>
                    <a:pt x="0" y="16"/>
                  </a:cubicBezTo>
                  <a:cubicBezTo>
                    <a:pt x="0" y="18"/>
                    <a:pt x="2" y="19"/>
                    <a:pt x="4" y="20"/>
                  </a:cubicBezTo>
                  <a:cubicBezTo>
                    <a:pt x="6" y="21"/>
                    <a:pt x="13" y="21"/>
                    <a:pt x="14" y="18"/>
                  </a:cubicBezTo>
                  <a:cubicBezTo>
                    <a:pt x="14" y="17"/>
                    <a:pt x="14" y="16"/>
                    <a:pt x="14" y="16"/>
                  </a:cubicBezTo>
                  <a:cubicBezTo>
                    <a:pt x="14" y="14"/>
                    <a:pt x="13" y="12"/>
                    <a:pt x="13" y="10"/>
                  </a:cubicBezTo>
                  <a:cubicBezTo>
                    <a:pt x="13" y="7"/>
                    <a:pt x="13" y="5"/>
                    <a:pt x="11" y="3"/>
                  </a:cubicBezTo>
                  <a:close/>
                </a:path>
              </a:pathLst>
            </a:custGeom>
            <a:solidFill>
              <a:srgbClr val="7C7C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2" name="Freeform 50"/>
            <p:cNvSpPr/>
            <p:nvPr/>
          </p:nvSpPr>
          <p:spPr bwMode="auto">
            <a:xfrm>
              <a:off x="3374922" y="3048471"/>
              <a:ext cx="1809653" cy="2035861"/>
            </a:xfrm>
            <a:custGeom>
              <a:avLst/>
              <a:gdLst>
                <a:gd name="T0" fmla="*/ 267 w 293"/>
                <a:gd name="T1" fmla="*/ 40 h 328"/>
                <a:gd name="T2" fmla="*/ 268 w 293"/>
                <a:gd name="T3" fmla="*/ 102 h 328"/>
                <a:gd name="T4" fmla="*/ 240 w 293"/>
                <a:gd name="T5" fmla="*/ 109 h 328"/>
                <a:gd name="T6" fmla="*/ 216 w 293"/>
                <a:gd name="T7" fmla="*/ 116 h 328"/>
                <a:gd name="T8" fmla="*/ 200 w 293"/>
                <a:gd name="T9" fmla="*/ 159 h 328"/>
                <a:gd name="T10" fmla="*/ 209 w 293"/>
                <a:gd name="T11" fmla="*/ 303 h 328"/>
                <a:gd name="T12" fmla="*/ 205 w 293"/>
                <a:gd name="T13" fmla="*/ 320 h 328"/>
                <a:gd name="T14" fmla="*/ 190 w 293"/>
                <a:gd name="T15" fmla="*/ 325 h 328"/>
                <a:gd name="T16" fmla="*/ 184 w 293"/>
                <a:gd name="T17" fmla="*/ 311 h 328"/>
                <a:gd name="T18" fmla="*/ 179 w 293"/>
                <a:gd name="T19" fmla="*/ 274 h 328"/>
                <a:gd name="T20" fmla="*/ 161 w 293"/>
                <a:gd name="T21" fmla="*/ 239 h 328"/>
                <a:gd name="T22" fmla="*/ 135 w 293"/>
                <a:gd name="T23" fmla="*/ 241 h 328"/>
                <a:gd name="T24" fmla="*/ 64 w 293"/>
                <a:gd name="T25" fmla="*/ 245 h 328"/>
                <a:gd name="T26" fmla="*/ 56 w 293"/>
                <a:gd name="T27" fmla="*/ 246 h 328"/>
                <a:gd name="T28" fmla="*/ 53 w 293"/>
                <a:gd name="T29" fmla="*/ 253 h 328"/>
                <a:gd name="T30" fmla="*/ 43 w 293"/>
                <a:gd name="T31" fmla="*/ 297 h 328"/>
                <a:gd name="T32" fmla="*/ 23 w 293"/>
                <a:gd name="T33" fmla="*/ 323 h 328"/>
                <a:gd name="T34" fmla="*/ 9 w 293"/>
                <a:gd name="T35" fmla="*/ 301 h 328"/>
                <a:gd name="T36" fmla="*/ 17 w 293"/>
                <a:gd name="T37" fmla="*/ 272 h 328"/>
                <a:gd name="T38" fmla="*/ 8 w 293"/>
                <a:gd name="T39" fmla="*/ 204 h 328"/>
                <a:gd name="T40" fmla="*/ 17 w 293"/>
                <a:gd name="T41" fmla="*/ 139 h 328"/>
                <a:gd name="T42" fmla="*/ 59 w 293"/>
                <a:gd name="T43" fmla="*/ 126 h 328"/>
                <a:gd name="T44" fmla="*/ 120 w 293"/>
                <a:gd name="T45" fmla="*/ 121 h 328"/>
                <a:gd name="T46" fmla="*/ 149 w 293"/>
                <a:gd name="T47" fmla="*/ 116 h 328"/>
                <a:gd name="T48" fmla="*/ 174 w 293"/>
                <a:gd name="T49" fmla="*/ 38 h 328"/>
                <a:gd name="T50" fmla="*/ 245 w 293"/>
                <a:gd name="T51" fmla="*/ 19 h 328"/>
                <a:gd name="T52" fmla="*/ 267 w 293"/>
                <a:gd name="T53" fmla="*/ 40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93" h="328">
                  <a:moveTo>
                    <a:pt x="267" y="40"/>
                  </a:moveTo>
                  <a:cubicBezTo>
                    <a:pt x="283" y="60"/>
                    <a:pt x="293" y="87"/>
                    <a:pt x="268" y="102"/>
                  </a:cubicBezTo>
                  <a:cubicBezTo>
                    <a:pt x="260" y="107"/>
                    <a:pt x="250" y="108"/>
                    <a:pt x="240" y="109"/>
                  </a:cubicBezTo>
                  <a:cubicBezTo>
                    <a:pt x="232" y="110"/>
                    <a:pt x="223" y="111"/>
                    <a:pt x="216" y="116"/>
                  </a:cubicBezTo>
                  <a:cubicBezTo>
                    <a:pt x="203" y="125"/>
                    <a:pt x="200" y="143"/>
                    <a:pt x="200" y="159"/>
                  </a:cubicBezTo>
                  <a:cubicBezTo>
                    <a:pt x="200" y="207"/>
                    <a:pt x="211" y="255"/>
                    <a:pt x="209" y="303"/>
                  </a:cubicBezTo>
                  <a:cubicBezTo>
                    <a:pt x="208" y="309"/>
                    <a:pt x="208" y="315"/>
                    <a:pt x="205" y="320"/>
                  </a:cubicBezTo>
                  <a:cubicBezTo>
                    <a:pt x="202" y="325"/>
                    <a:pt x="195" y="328"/>
                    <a:pt x="190" y="325"/>
                  </a:cubicBezTo>
                  <a:cubicBezTo>
                    <a:pt x="186" y="322"/>
                    <a:pt x="185" y="316"/>
                    <a:pt x="184" y="311"/>
                  </a:cubicBezTo>
                  <a:cubicBezTo>
                    <a:pt x="182" y="298"/>
                    <a:pt x="180" y="286"/>
                    <a:pt x="179" y="274"/>
                  </a:cubicBezTo>
                  <a:cubicBezTo>
                    <a:pt x="177" y="260"/>
                    <a:pt x="173" y="244"/>
                    <a:pt x="161" y="239"/>
                  </a:cubicBezTo>
                  <a:cubicBezTo>
                    <a:pt x="153" y="235"/>
                    <a:pt x="144" y="238"/>
                    <a:pt x="135" y="241"/>
                  </a:cubicBezTo>
                  <a:cubicBezTo>
                    <a:pt x="112" y="247"/>
                    <a:pt x="88" y="248"/>
                    <a:pt x="64" y="245"/>
                  </a:cubicBezTo>
                  <a:cubicBezTo>
                    <a:pt x="62" y="244"/>
                    <a:pt x="59" y="244"/>
                    <a:pt x="56" y="246"/>
                  </a:cubicBezTo>
                  <a:cubicBezTo>
                    <a:pt x="54" y="247"/>
                    <a:pt x="54" y="250"/>
                    <a:pt x="53" y="253"/>
                  </a:cubicBezTo>
                  <a:cubicBezTo>
                    <a:pt x="50" y="267"/>
                    <a:pt x="46" y="282"/>
                    <a:pt x="43" y="297"/>
                  </a:cubicBezTo>
                  <a:cubicBezTo>
                    <a:pt x="41" y="309"/>
                    <a:pt x="34" y="324"/>
                    <a:pt x="23" y="323"/>
                  </a:cubicBezTo>
                  <a:cubicBezTo>
                    <a:pt x="14" y="323"/>
                    <a:pt x="9" y="311"/>
                    <a:pt x="9" y="301"/>
                  </a:cubicBezTo>
                  <a:cubicBezTo>
                    <a:pt x="10" y="291"/>
                    <a:pt x="15" y="282"/>
                    <a:pt x="17" y="272"/>
                  </a:cubicBezTo>
                  <a:cubicBezTo>
                    <a:pt x="22" y="250"/>
                    <a:pt x="13" y="227"/>
                    <a:pt x="8" y="204"/>
                  </a:cubicBezTo>
                  <a:cubicBezTo>
                    <a:pt x="2" y="182"/>
                    <a:pt x="0" y="155"/>
                    <a:pt x="17" y="139"/>
                  </a:cubicBezTo>
                  <a:cubicBezTo>
                    <a:pt x="28" y="128"/>
                    <a:pt x="44" y="127"/>
                    <a:pt x="59" y="126"/>
                  </a:cubicBezTo>
                  <a:cubicBezTo>
                    <a:pt x="79" y="124"/>
                    <a:pt x="99" y="123"/>
                    <a:pt x="120" y="121"/>
                  </a:cubicBezTo>
                  <a:cubicBezTo>
                    <a:pt x="129" y="121"/>
                    <a:pt x="140" y="120"/>
                    <a:pt x="149" y="116"/>
                  </a:cubicBezTo>
                  <a:cubicBezTo>
                    <a:pt x="181" y="103"/>
                    <a:pt x="164" y="66"/>
                    <a:pt x="174" y="38"/>
                  </a:cubicBezTo>
                  <a:cubicBezTo>
                    <a:pt x="186" y="3"/>
                    <a:pt x="218" y="0"/>
                    <a:pt x="245" y="19"/>
                  </a:cubicBezTo>
                  <a:cubicBezTo>
                    <a:pt x="252" y="23"/>
                    <a:pt x="260" y="31"/>
                    <a:pt x="267" y="40"/>
                  </a:cubicBezTo>
                  <a:close/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3" name="Freeform 51"/>
            <p:cNvSpPr/>
            <p:nvPr/>
          </p:nvSpPr>
          <p:spPr bwMode="auto">
            <a:xfrm>
              <a:off x="4370752" y="3097872"/>
              <a:ext cx="234007" cy="218406"/>
            </a:xfrm>
            <a:custGeom>
              <a:avLst/>
              <a:gdLst>
                <a:gd name="T0" fmla="*/ 31 w 38"/>
                <a:gd name="T1" fmla="*/ 28 h 35"/>
                <a:gd name="T2" fmla="*/ 34 w 38"/>
                <a:gd name="T3" fmla="*/ 23 h 35"/>
                <a:gd name="T4" fmla="*/ 37 w 38"/>
                <a:gd name="T5" fmla="*/ 18 h 35"/>
                <a:gd name="T6" fmla="*/ 28 w 38"/>
                <a:gd name="T7" fmla="*/ 9 h 35"/>
                <a:gd name="T8" fmla="*/ 12 w 38"/>
                <a:gd name="T9" fmla="*/ 2 h 35"/>
                <a:gd name="T10" fmla="*/ 5 w 38"/>
                <a:gd name="T11" fmla="*/ 0 h 35"/>
                <a:gd name="T12" fmla="*/ 1 w 38"/>
                <a:gd name="T13" fmla="*/ 5 h 35"/>
                <a:gd name="T14" fmla="*/ 3 w 38"/>
                <a:gd name="T15" fmla="*/ 10 h 35"/>
                <a:gd name="T16" fmla="*/ 19 w 38"/>
                <a:gd name="T17" fmla="*/ 31 h 35"/>
                <a:gd name="T18" fmla="*/ 22 w 38"/>
                <a:gd name="T19" fmla="*/ 33 h 35"/>
                <a:gd name="T20" fmla="*/ 31 w 38"/>
                <a:gd name="T21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8" h="35">
                  <a:moveTo>
                    <a:pt x="31" y="28"/>
                  </a:moveTo>
                  <a:cubicBezTo>
                    <a:pt x="32" y="26"/>
                    <a:pt x="33" y="25"/>
                    <a:pt x="34" y="23"/>
                  </a:cubicBezTo>
                  <a:cubicBezTo>
                    <a:pt x="36" y="21"/>
                    <a:pt x="37" y="20"/>
                    <a:pt x="37" y="18"/>
                  </a:cubicBezTo>
                  <a:cubicBezTo>
                    <a:pt x="38" y="12"/>
                    <a:pt x="32" y="11"/>
                    <a:pt x="28" y="9"/>
                  </a:cubicBezTo>
                  <a:cubicBezTo>
                    <a:pt x="23" y="6"/>
                    <a:pt x="18" y="4"/>
                    <a:pt x="12" y="2"/>
                  </a:cubicBezTo>
                  <a:cubicBezTo>
                    <a:pt x="10" y="1"/>
                    <a:pt x="8" y="0"/>
                    <a:pt x="5" y="0"/>
                  </a:cubicBezTo>
                  <a:cubicBezTo>
                    <a:pt x="3" y="1"/>
                    <a:pt x="0" y="3"/>
                    <a:pt x="1" y="5"/>
                  </a:cubicBezTo>
                  <a:cubicBezTo>
                    <a:pt x="1" y="7"/>
                    <a:pt x="2" y="9"/>
                    <a:pt x="3" y="10"/>
                  </a:cubicBezTo>
                  <a:cubicBezTo>
                    <a:pt x="8" y="17"/>
                    <a:pt x="14" y="24"/>
                    <a:pt x="19" y="31"/>
                  </a:cubicBezTo>
                  <a:cubicBezTo>
                    <a:pt x="20" y="32"/>
                    <a:pt x="21" y="33"/>
                    <a:pt x="22" y="33"/>
                  </a:cubicBezTo>
                  <a:cubicBezTo>
                    <a:pt x="25" y="35"/>
                    <a:pt x="29" y="32"/>
                    <a:pt x="31" y="28"/>
                  </a:cubicBezTo>
                  <a:close/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Freeform 52"/>
            <p:cNvSpPr/>
            <p:nvPr/>
          </p:nvSpPr>
          <p:spPr bwMode="auto">
            <a:xfrm>
              <a:off x="4586557" y="3048471"/>
              <a:ext cx="85803" cy="130004"/>
            </a:xfrm>
            <a:custGeom>
              <a:avLst/>
              <a:gdLst>
                <a:gd name="T0" fmla="*/ 7 w 14"/>
                <a:gd name="T1" fmla="*/ 2 h 21"/>
                <a:gd name="T2" fmla="*/ 6 w 14"/>
                <a:gd name="T3" fmla="*/ 1 h 21"/>
                <a:gd name="T4" fmla="*/ 4 w 14"/>
                <a:gd name="T5" fmla="*/ 1 h 21"/>
                <a:gd name="T6" fmla="*/ 2 w 14"/>
                <a:gd name="T7" fmla="*/ 4 h 21"/>
                <a:gd name="T8" fmla="*/ 0 w 14"/>
                <a:gd name="T9" fmla="*/ 17 h 21"/>
                <a:gd name="T10" fmla="*/ 1 w 14"/>
                <a:gd name="T11" fmla="*/ 19 h 21"/>
                <a:gd name="T12" fmla="*/ 5 w 14"/>
                <a:gd name="T13" fmla="*/ 21 h 21"/>
                <a:gd name="T14" fmla="*/ 14 w 14"/>
                <a:gd name="T15" fmla="*/ 16 h 21"/>
                <a:gd name="T16" fmla="*/ 13 w 14"/>
                <a:gd name="T17" fmla="*/ 14 h 21"/>
                <a:gd name="T18" fmla="*/ 11 w 14"/>
                <a:gd name="T19" fmla="*/ 8 h 21"/>
                <a:gd name="T20" fmla="*/ 7 w 14"/>
                <a:gd name="T21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" h="21">
                  <a:moveTo>
                    <a:pt x="7" y="2"/>
                  </a:moveTo>
                  <a:cubicBezTo>
                    <a:pt x="7" y="2"/>
                    <a:pt x="7" y="2"/>
                    <a:pt x="6" y="1"/>
                  </a:cubicBezTo>
                  <a:cubicBezTo>
                    <a:pt x="6" y="1"/>
                    <a:pt x="5" y="0"/>
                    <a:pt x="4" y="1"/>
                  </a:cubicBezTo>
                  <a:cubicBezTo>
                    <a:pt x="3" y="1"/>
                    <a:pt x="2" y="2"/>
                    <a:pt x="2" y="4"/>
                  </a:cubicBezTo>
                  <a:cubicBezTo>
                    <a:pt x="1" y="8"/>
                    <a:pt x="0" y="12"/>
                    <a:pt x="0" y="17"/>
                  </a:cubicBezTo>
                  <a:cubicBezTo>
                    <a:pt x="0" y="17"/>
                    <a:pt x="0" y="18"/>
                    <a:pt x="1" y="19"/>
                  </a:cubicBezTo>
                  <a:cubicBezTo>
                    <a:pt x="1" y="20"/>
                    <a:pt x="3" y="21"/>
                    <a:pt x="5" y="21"/>
                  </a:cubicBezTo>
                  <a:cubicBezTo>
                    <a:pt x="7" y="21"/>
                    <a:pt x="14" y="19"/>
                    <a:pt x="14" y="16"/>
                  </a:cubicBezTo>
                  <a:cubicBezTo>
                    <a:pt x="14" y="15"/>
                    <a:pt x="14" y="14"/>
                    <a:pt x="13" y="14"/>
                  </a:cubicBezTo>
                  <a:cubicBezTo>
                    <a:pt x="13" y="12"/>
                    <a:pt x="12" y="10"/>
                    <a:pt x="11" y="8"/>
                  </a:cubicBezTo>
                  <a:cubicBezTo>
                    <a:pt x="10" y="6"/>
                    <a:pt x="9" y="4"/>
                    <a:pt x="7" y="2"/>
                  </a:cubicBezTo>
                  <a:close/>
                </a:path>
              </a:pathLst>
            </a:custGeom>
            <a:solidFill>
              <a:srgbClr val="A0A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Freeform 53"/>
            <p:cNvSpPr/>
            <p:nvPr/>
          </p:nvSpPr>
          <p:spPr bwMode="auto">
            <a:xfrm>
              <a:off x="3289120" y="3818094"/>
              <a:ext cx="221007" cy="241808"/>
            </a:xfrm>
            <a:custGeom>
              <a:avLst/>
              <a:gdLst>
                <a:gd name="T0" fmla="*/ 14 w 36"/>
                <a:gd name="T1" fmla="*/ 6 h 39"/>
                <a:gd name="T2" fmla="*/ 5 w 36"/>
                <a:gd name="T3" fmla="*/ 15 h 39"/>
                <a:gd name="T4" fmla="*/ 3 w 36"/>
                <a:gd name="T5" fmla="*/ 31 h 39"/>
                <a:gd name="T6" fmla="*/ 11 w 36"/>
                <a:gd name="T7" fmla="*/ 37 h 39"/>
                <a:gd name="T8" fmla="*/ 36 w 36"/>
                <a:gd name="T9" fmla="*/ 20 h 39"/>
                <a:gd name="T10" fmla="*/ 14 w 36"/>
                <a:gd name="T11" fmla="*/ 6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" h="39">
                  <a:moveTo>
                    <a:pt x="14" y="6"/>
                  </a:moveTo>
                  <a:cubicBezTo>
                    <a:pt x="10" y="8"/>
                    <a:pt x="7" y="12"/>
                    <a:pt x="5" y="15"/>
                  </a:cubicBezTo>
                  <a:cubicBezTo>
                    <a:pt x="2" y="20"/>
                    <a:pt x="0" y="27"/>
                    <a:pt x="3" y="31"/>
                  </a:cubicBezTo>
                  <a:cubicBezTo>
                    <a:pt x="5" y="34"/>
                    <a:pt x="8" y="36"/>
                    <a:pt x="11" y="37"/>
                  </a:cubicBezTo>
                  <a:cubicBezTo>
                    <a:pt x="21" y="39"/>
                    <a:pt x="36" y="32"/>
                    <a:pt x="36" y="20"/>
                  </a:cubicBezTo>
                  <a:cubicBezTo>
                    <a:pt x="36" y="8"/>
                    <a:pt x="23" y="0"/>
                    <a:pt x="14" y="6"/>
                  </a:cubicBezTo>
                  <a:close/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54"/>
            <p:cNvSpPr/>
            <p:nvPr/>
          </p:nvSpPr>
          <p:spPr bwMode="auto">
            <a:xfrm>
              <a:off x="4758162" y="3272078"/>
              <a:ext cx="124804" cy="75403"/>
            </a:xfrm>
            <a:custGeom>
              <a:avLst/>
              <a:gdLst>
                <a:gd name="T0" fmla="*/ 5 w 20"/>
                <a:gd name="T1" fmla="*/ 11 h 12"/>
                <a:gd name="T2" fmla="*/ 3 w 20"/>
                <a:gd name="T3" fmla="*/ 3 h 12"/>
                <a:gd name="T4" fmla="*/ 11 w 20"/>
                <a:gd name="T5" fmla="*/ 2 h 12"/>
                <a:gd name="T6" fmla="*/ 5 w 20"/>
                <a:gd name="T7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2">
                  <a:moveTo>
                    <a:pt x="5" y="11"/>
                  </a:moveTo>
                  <a:cubicBezTo>
                    <a:pt x="2" y="10"/>
                    <a:pt x="0" y="8"/>
                    <a:pt x="3" y="3"/>
                  </a:cubicBezTo>
                  <a:cubicBezTo>
                    <a:pt x="5" y="1"/>
                    <a:pt x="9" y="0"/>
                    <a:pt x="11" y="2"/>
                  </a:cubicBezTo>
                  <a:cubicBezTo>
                    <a:pt x="20" y="8"/>
                    <a:pt x="11" y="12"/>
                    <a:pt x="5" y="11"/>
                  </a:cubicBezTo>
                  <a:close/>
                </a:path>
              </a:pathLst>
            </a:custGeom>
            <a:solidFill>
              <a:srgbClr val="483A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55"/>
            <p:cNvSpPr/>
            <p:nvPr/>
          </p:nvSpPr>
          <p:spPr bwMode="auto">
            <a:xfrm>
              <a:off x="4901167" y="3558086"/>
              <a:ext cx="153405" cy="85803"/>
            </a:xfrm>
            <a:custGeom>
              <a:avLst/>
              <a:gdLst>
                <a:gd name="T0" fmla="*/ 20 w 25"/>
                <a:gd name="T1" fmla="*/ 8 h 14"/>
                <a:gd name="T2" fmla="*/ 10 w 25"/>
                <a:gd name="T3" fmla="*/ 13 h 14"/>
                <a:gd name="T4" fmla="*/ 2 w 25"/>
                <a:gd name="T5" fmla="*/ 0 h 14"/>
                <a:gd name="T6" fmla="*/ 20 w 25"/>
                <a:gd name="T7" fmla="*/ 2 h 14"/>
                <a:gd name="T8" fmla="*/ 20 w 25"/>
                <a:gd name="T9" fmla="*/ 8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14">
                  <a:moveTo>
                    <a:pt x="20" y="8"/>
                  </a:moveTo>
                  <a:cubicBezTo>
                    <a:pt x="17" y="11"/>
                    <a:pt x="14" y="13"/>
                    <a:pt x="10" y="13"/>
                  </a:cubicBezTo>
                  <a:cubicBezTo>
                    <a:pt x="0" y="14"/>
                    <a:pt x="3" y="0"/>
                    <a:pt x="2" y="0"/>
                  </a:cubicBezTo>
                  <a:cubicBezTo>
                    <a:pt x="6" y="1"/>
                    <a:pt x="17" y="0"/>
                    <a:pt x="20" y="2"/>
                  </a:cubicBezTo>
                  <a:cubicBezTo>
                    <a:pt x="25" y="5"/>
                    <a:pt x="22" y="6"/>
                    <a:pt x="20" y="8"/>
                  </a:cubicBezTo>
                  <a:close/>
                </a:path>
              </a:pathLst>
            </a:custGeom>
            <a:solidFill>
              <a:srgbClr val="B161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7426781" y="759384"/>
            <a:ext cx="2626380" cy="5439136"/>
            <a:chOff x="5003800" y="1149350"/>
            <a:chExt cx="2192338" cy="4540250"/>
          </a:xfrm>
        </p:grpSpPr>
        <p:sp>
          <p:nvSpPr>
            <p:cNvPr id="29" name="Freeform 5"/>
            <p:cNvSpPr/>
            <p:nvPr/>
          </p:nvSpPr>
          <p:spPr bwMode="auto">
            <a:xfrm>
              <a:off x="5207000" y="2001838"/>
              <a:ext cx="1989138" cy="3635375"/>
            </a:xfrm>
            <a:custGeom>
              <a:avLst/>
              <a:gdLst>
                <a:gd name="T0" fmla="*/ 396 w 526"/>
                <a:gd name="T1" fmla="*/ 40 h 964"/>
                <a:gd name="T2" fmla="*/ 471 w 526"/>
                <a:gd name="T3" fmla="*/ 238 h 964"/>
                <a:gd name="T4" fmla="*/ 493 w 526"/>
                <a:gd name="T5" fmla="*/ 628 h 964"/>
                <a:gd name="T6" fmla="*/ 508 w 526"/>
                <a:gd name="T7" fmla="*/ 876 h 964"/>
                <a:gd name="T8" fmla="*/ 493 w 526"/>
                <a:gd name="T9" fmla="*/ 918 h 964"/>
                <a:gd name="T10" fmla="*/ 450 w 526"/>
                <a:gd name="T11" fmla="*/ 949 h 964"/>
                <a:gd name="T12" fmla="*/ 329 w 526"/>
                <a:gd name="T13" fmla="*/ 957 h 964"/>
                <a:gd name="T14" fmla="*/ 64 w 526"/>
                <a:gd name="T15" fmla="*/ 894 h 964"/>
                <a:gd name="T16" fmla="*/ 36 w 526"/>
                <a:gd name="T17" fmla="*/ 879 h 964"/>
                <a:gd name="T18" fmla="*/ 22 w 526"/>
                <a:gd name="T19" fmla="*/ 844 h 964"/>
                <a:gd name="T20" fmla="*/ 11 w 526"/>
                <a:gd name="T21" fmla="*/ 756 h 964"/>
                <a:gd name="T22" fmla="*/ 89 w 526"/>
                <a:gd name="T23" fmla="*/ 214 h 964"/>
                <a:gd name="T24" fmla="*/ 142 w 526"/>
                <a:gd name="T25" fmla="*/ 96 h 964"/>
                <a:gd name="T26" fmla="*/ 254 w 526"/>
                <a:gd name="T27" fmla="*/ 15 h 964"/>
                <a:gd name="T28" fmla="*/ 318 w 526"/>
                <a:gd name="T29" fmla="*/ 2 h 964"/>
                <a:gd name="T30" fmla="*/ 396 w 526"/>
                <a:gd name="T31" fmla="*/ 40 h 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26" h="964">
                  <a:moveTo>
                    <a:pt x="396" y="40"/>
                  </a:moveTo>
                  <a:cubicBezTo>
                    <a:pt x="443" y="90"/>
                    <a:pt x="459" y="176"/>
                    <a:pt x="471" y="238"/>
                  </a:cubicBezTo>
                  <a:cubicBezTo>
                    <a:pt x="496" y="360"/>
                    <a:pt x="486" y="503"/>
                    <a:pt x="493" y="628"/>
                  </a:cubicBezTo>
                  <a:cubicBezTo>
                    <a:pt x="499" y="717"/>
                    <a:pt x="526" y="789"/>
                    <a:pt x="508" y="876"/>
                  </a:cubicBezTo>
                  <a:cubicBezTo>
                    <a:pt x="505" y="891"/>
                    <a:pt x="502" y="906"/>
                    <a:pt x="493" y="918"/>
                  </a:cubicBezTo>
                  <a:cubicBezTo>
                    <a:pt x="483" y="933"/>
                    <a:pt x="467" y="943"/>
                    <a:pt x="450" y="949"/>
                  </a:cubicBezTo>
                  <a:cubicBezTo>
                    <a:pt x="412" y="964"/>
                    <a:pt x="370" y="962"/>
                    <a:pt x="329" y="957"/>
                  </a:cubicBezTo>
                  <a:cubicBezTo>
                    <a:pt x="239" y="948"/>
                    <a:pt x="149" y="926"/>
                    <a:pt x="64" y="894"/>
                  </a:cubicBezTo>
                  <a:cubicBezTo>
                    <a:pt x="54" y="890"/>
                    <a:pt x="44" y="886"/>
                    <a:pt x="36" y="879"/>
                  </a:cubicBezTo>
                  <a:cubicBezTo>
                    <a:pt x="28" y="869"/>
                    <a:pt x="24" y="856"/>
                    <a:pt x="22" y="844"/>
                  </a:cubicBezTo>
                  <a:cubicBezTo>
                    <a:pt x="16" y="815"/>
                    <a:pt x="13" y="786"/>
                    <a:pt x="11" y="756"/>
                  </a:cubicBezTo>
                  <a:cubicBezTo>
                    <a:pt x="0" y="573"/>
                    <a:pt x="27" y="387"/>
                    <a:pt x="89" y="214"/>
                  </a:cubicBezTo>
                  <a:cubicBezTo>
                    <a:pt x="103" y="175"/>
                    <a:pt x="114" y="126"/>
                    <a:pt x="142" y="96"/>
                  </a:cubicBezTo>
                  <a:cubicBezTo>
                    <a:pt x="173" y="61"/>
                    <a:pt x="211" y="33"/>
                    <a:pt x="254" y="15"/>
                  </a:cubicBezTo>
                  <a:cubicBezTo>
                    <a:pt x="274" y="7"/>
                    <a:pt x="296" y="0"/>
                    <a:pt x="318" y="2"/>
                  </a:cubicBezTo>
                  <a:cubicBezTo>
                    <a:pt x="351" y="6"/>
                    <a:pt x="376" y="20"/>
                    <a:pt x="396" y="40"/>
                  </a:cubicBezTo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Freeform 6"/>
            <p:cNvSpPr/>
            <p:nvPr/>
          </p:nvSpPr>
          <p:spPr bwMode="auto">
            <a:xfrm>
              <a:off x="5518150" y="2778125"/>
              <a:ext cx="982663" cy="1611313"/>
            </a:xfrm>
            <a:custGeom>
              <a:avLst/>
              <a:gdLst>
                <a:gd name="T0" fmla="*/ 260 w 260"/>
                <a:gd name="T1" fmla="*/ 0 h 427"/>
                <a:gd name="T2" fmla="*/ 238 w 260"/>
                <a:gd name="T3" fmla="*/ 4 h 427"/>
                <a:gd name="T4" fmla="*/ 116 w 260"/>
                <a:gd name="T5" fmla="*/ 56 h 427"/>
                <a:gd name="T6" fmla="*/ 33 w 260"/>
                <a:gd name="T7" fmla="*/ 158 h 427"/>
                <a:gd name="T8" fmla="*/ 29 w 260"/>
                <a:gd name="T9" fmla="*/ 227 h 427"/>
                <a:gd name="T10" fmla="*/ 13 w 260"/>
                <a:gd name="T11" fmla="*/ 307 h 427"/>
                <a:gd name="T12" fmla="*/ 0 w 260"/>
                <a:gd name="T13" fmla="*/ 427 h 427"/>
                <a:gd name="T14" fmla="*/ 19 w 260"/>
                <a:gd name="T15" fmla="*/ 321 h 427"/>
                <a:gd name="T16" fmla="*/ 35 w 260"/>
                <a:gd name="T17" fmla="*/ 254 h 427"/>
                <a:gd name="T18" fmla="*/ 36 w 260"/>
                <a:gd name="T19" fmla="*/ 187 h 427"/>
                <a:gd name="T20" fmla="*/ 42 w 260"/>
                <a:gd name="T21" fmla="*/ 151 h 427"/>
                <a:gd name="T22" fmla="*/ 63 w 260"/>
                <a:gd name="T23" fmla="*/ 128 h 427"/>
                <a:gd name="T24" fmla="*/ 114 w 260"/>
                <a:gd name="T25" fmla="*/ 85 h 427"/>
                <a:gd name="T26" fmla="*/ 192 w 260"/>
                <a:gd name="T27" fmla="*/ 30 h 427"/>
                <a:gd name="T28" fmla="*/ 254 w 260"/>
                <a:gd name="T29" fmla="*/ 6 h 427"/>
                <a:gd name="T30" fmla="*/ 260 w 260"/>
                <a:gd name="T31" fmla="*/ 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0" h="427">
                  <a:moveTo>
                    <a:pt x="260" y="0"/>
                  </a:moveTo>
                  <a:cubicBezTo>
                    <a:pt x="253" y="1"/>
                    <a:pt x="246" y="2"/>
                    <a:pt x="238" y="4"/>
                  </a:cubicBezTo>
                  <a:cubicBezTo>
                    <a:pt x="195" y="15"/>
                    <a:pt x="153" y="31"/>
                    <a:pt x="116" y="56"/>
                  </a:cubicBezTo>
                  <a:cubicBezTo>
                    <a:pt x="79" y="80"/>
                    <a:pt x="47" y="116"/>
                    <a:pt x="33" y="158"/>
                  </a:cubicBezTo>
                  <a:cubicBezTo>
                    <a:pt x="24" y="183"/>
                    <a:pt x="30" y="202"/>
                    <a:pt x="29" y="227"/>
                  </a:cubicBezTo>
                  <a:cubicBezTo>
                    <a:pt x="28" y="253"/>
                    <a:pt x="18" y="281"/>
                    <a:pt x="13" y="307"/>
                  </a:cubicBezTo>
                  <a:cubicBezTo>
                    <a:pt x="5" y="346"/>
                    <a:pt x="0" y="386"/>
                    <a:pt x="0" y="427"/>
                  </a:cubicBezTo>
                  <a:cubicBezTo>
                    <a:pt x="4" y="391"/>
                    <a:pt x="10" y="356"/>
                    <a:pt x="19" y="321"/>
                  </a:cubicBezTo>
                  <a:cubicBezTo>
                    <a:pt x="25" y="299"/>
                    <a:pt x="33" y="277"/>
                    <a:pt x="35" y="254"/>
                  </a:cubicBezTo>
                  <a:cubicBezTo>
                    <a:pt x="38" y="232"/>
                    <a:pt x="36" y="209"/>
                    <a:pt x="36" y="187"/>
                  </a:cubicBezTo>
                  <a:cubicBezTo>
                    <a:pt x="36" y="175"/>
                    <a:pt x="37" y="162"/>
                    <a:pt x="42" y="151"/>
                  </a:cubicBezTo>
                  <a:cubicBezTo>
                    <a:pt x="47" y="142"/>
                    <a:pt x="55" y="135"/>
                    <a:pt x="63" y="128"/>
                  </a:cubicBezTo>
                  <a:cubicBezTo>
                    <a:pt x="80" y="114"/>
                    <a:pt x="97" y="99"/>
                    <a:pt x="114" y="85"/>
                  </a:cubicBezTo>
                  <a:cubicBezTo>
                    <a:pt x="138" y="64"/>
                    <a:pt x="162" y="43"/>
                    <a:pt x="192" y="30"/>
                  </a:cubicBezTo>
                  <a:cubicBezTo>
                    <a:pt x="197" y="28"/>
                    <a:pt x="227" y="18"/>
                    <a:pt x="254" y="6"/>
                  </a:cubicBezTo>
                  <a:cubicBezTo>
                    <a:pt x="256" y="4"/>
                    <a:pt x="258" y="2"/>
                    <a:pt x="260" y="0"/>
                  </a:cubicBezTo>
                </a:path>
              </a:pathLst>
            </a:custGeom>
            <a:solidFill>
              <a:srgbClr val="D4CF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Freeform 7"/>
            <p:cNvSpPr/>
            <p:nvPr/>
          </p:nvSpPr>
          <p:spPr bwMode="auto">
            <a:xfrm>
              <a:off x="6240463" y="2136775"/>
              <a:ext cx="947738" cy="3552825"/>
            </a:xfrm>
            <a:custGeom>
              <a:avLst/>
              <a:gdLst>
                <a:gd name="T0" fmla="*/ 105 w 251"/>
                <a:gd name="T1" fmla="*/ 74 h 942"/>
                <a:gd name="T2" fmla="*/ 87 w 251"/>
                <a:gd name="T3" fmla="*/ 110 h 942"/>
                <a:gd name="T4" fmla="*/ 83 w 251"/>
                <a:gd name="T5" fmla="*/ 135 h 942"/>
                <a:gd name="T6" fmla="*/ 95 w 251"/>
                <a:gd name="T7" fmla="*/ 148 h 942"/>
                <a:gd name="T8" fmla="*/ 134 w 251"/>
                <a:gd name="T9" fmla="*/ 177 h 942"/>
                <a:gd name="T10" fmla="*/ 158 w 251"/>
                <a:gd name="T11" fmla="*/ 277 h 942"/>
                <a:gd name="T12" fmla="*/ 122 w 251"/>
                <a:gd name="T13" fmla="*/ 378 h 942"/>
                <a:gd name="T14" fmla="*/ 70 w 251"/>
                <a:gd name="T15" fmla="*/ 566 h 942"/>
                <a:gd name="T16" fmla="*/ 30 w 251"/>
                <a:gd name="T17" fmla="*/ 777 h 942"/>
                <a:gd name="T18" fmla="*/ 12 w 251"/>
                <a:gd name="T19" fmla="*/ 870 h 942"/>
                <a:gd name="T20" fmla="*/ 10 w 251"/>
                <a:gd name="T21" fmla="*/ 911 h 942"/>
                <a:gd name="T22" fmla="*/ 23 w 251"/>
                <a:gd name="T23" fmla="*/ 921 h 942"/>
                <a:gd name="T24" fmla="*/ 133 w 251"/>
                <a:gd name="T25" fmla="*/ 941 h 942"/>
                <a:gd name="T26" fmla="*/ 248 w 251"/>
                <a:gd name="T27" fmla="*/ 890 h 942"/>
                <a:gd name="T28" fmla="*/ 250 w 251"/>
                <a:gd name="T29" fmla="*/ 861 h 942"/>
                <a:gd name="T30" fmla="*/ 227 w 251"/>
                <a:gd name="T31" fmla="*/ 358 h 942"/>
                <a:gd name="T32" fmla="*/ 207 w 251"/>
                <a:gd name="T33" fmla="*/ 157 h 942"/>
                <a:gd name="T34" fmla="*/ 151 w 251"/>
                <a:gd name="T35" fmla="*/ 7 h 942"/>
                <a:gd name="T36" fmla="*/ 129 w 251"/>
                <a:gd name="T37" fmla="*/ 1 h 942"/>
                <a:gd name="T38" fmla="*/ 113 w 251"/>
                <a:gd name="T39" fmla="*/ 60 h 942"/>
                <a:gd name="T40" fmla="*/ 105 w 251"/>
                <a:gd name="T41" fmla="*/ 74 h 9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1" h="942">
                  <a:moveTo>
                    <a:pt x="105" y="74"/>
                  </a:moveTo>
                  <a:cubicBezTo>
                    <a:pt x="99" y="86"/>
                    <a:pt x="92" y="97"/>
                    <a:pt x="87" y="110"/>
                  </a:cubicBezTo>
                  <a:cubicBezTo>
                    <a:pt x="83" y="118"/>
                    <a:pt x="80" y="127"/>
                    <a:pt x="83" y="135"/>
                  </a:cubicBezTo>
                  <a:cubicBezTo>
                    <a:pt x="85" y="140"/>
                    <a:pt x="90" y="144"/>
                    <a:pt x="95" y="148"/>
                  </a:cubicBezTo>
                  <a:cubicBezTo>
                    <a:pt x="108" y="158"/>
                    <a:pt x="123" y="166"/>
                    <a:pt x="134" y="177"/>
                  </a:cubicBezTo>
                  <a:cubicBezTo>
                    <a:pt x="159" y="203"/>
                    <a:pt x="164" y="242"/>
                    <a:pt x="158" y="277"/>
                  </a:cubicBezTo>
                  <a:cubicBezTo>
                    <a:pt x="152" y="312"/>
                    <a:pt x="135" y="345"/>
                    <a:pt x="122" y="378"/>
                  </a:cubicBezTo>
                  <a:cubicBezTo>
                    <a:pt x="96" y="439"/>
                    <a:pt x="85" y="502"/>
                    <a:pt x="70" y="566"/>
                  </a:cubicBezTo>
                  <a:cubicBezTo>
                    <a:pt x="54" y="636"/>
                    <a:pt x="39" y="706"/>
                    <a:pt x="30" y="777"/>
                  </a:cubicBezTo>
                  <a:cubicBezTo>
                    <a:pt x="26" y="808"/>
                    <a:pt x="23" y="840"/>
                    <a:pt x="12" y="870"/>
                  </a:cubicBezTo>
                  <a:cubicBezTo>
                    <a:pt x="7" y="884"/>
                    <a:pt x="0" y="900"/>
                    <a:pt x="10" y="911"/>
                  </a:cubicBezTo>
                  <a:cubicBezTo>
                    <a:pt x="13" y="916"/>
                    <a:pt x="18" y="918"/>
                    <a:pt x="23" y="921"/>
                  </a:cubicBezTo>
                  <a:cubicBezTo>
                    <a:pt x="62" y="938"/>
                    <a:pt x="92" y="942"/>
                    <a:pt x="133" y="941"/>
                  </a:cubicBezTo>
                  <a:cubicBezTo>
                    <a:pt x="172" y="941"/>
                    <a:pt x="236" y="938"/>
                    <a:pt x="248" y="890"/>
                  </a:cubicBezTo>
                  <a:cubicBezTo>
                    <a:pt x="251" y="880"/>
                    <a:pt x="250" y="871"/>
                    <a:pt x="250" y="861"/>
                  </a:cubicBezTo>
                  <a:cubicBezTo>
                    <a:pt x="245" y="693"/>
                    <a:pt x="237" y="525"/>
                    <a:pt x="227" y="358"/>
                  </a:cubicBezTo>
                  <a:cubicBezTo>
                    <a:pt x="222" y="291"/>
                    <a:pt x="218" y="224"/>
                    <a:pt x="207" y="157"/>
                  </a:cubicBezTo>
                  <a:cubicBezTo>
                    <a:pt x="199" y="110"/>
                    <a:pt x="195" y="37"/>
                    <a:pt x="151" y="7"/>
                  </a:cubicBezTo>
                  <a:cubicBezTo>
                    <a:pt x="144" y="3"/>
                    <a:pt x="137" y="0"/>
                    <a:pt x="129" y="1"/>
                  </a:cubicBezTo>
                  <a:cubicBezTo>
                    <a:pt x="129" y="1"/>
                    <a:pt x="116" y="55"/>
                    <a:pt x="113" y="60"/>
                  </a:cubicBezTo>
                  <a:cubicBezTo>
                    <a:pt x="111" y="65"/>
                    <a:pt x="108" y="70"/>
                    <a:pt x="105" y="74"/>
                  </a:cubicBezTo>
                </a:path>
              </a:pathLst>
            </a:custGeom>
            <a:solidFill>
              <a:srgbClr val="B161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Freeform 8"/>
            <p:cNvSpPr/>
            <p:nvPr/>
          </p:nvSpPr>
          <p:spPr bwMode="auto">
            <a:xfrm>
              <a:off x="5003800" y="2205038"/>
              <a:ext cx="1792288" cy="3357563"/>
            </a:xfrm>
            <a:custGeom>
              <a:avLst/>
              <a:gdLst>
                <a:gd name="T0" fmla="*/ 200 w 474"/>
                <a:gd name="T1" fmla="*/ 21 h 890"/>
                <a:gd name="T2" fmla="*/ 109 w 474"/>
                <a:gd name="T3" fmla="*/ 118 h 890"/>
                <a:gd name="T4" fmla="*/ 58 w 474"/>
                <a:gd name="T5" fmla="*/ 270 h 890"/>
                <a:gd name="T6" fmla="*/ 0 w 474"/>
                <a:gd name="T7" fmla="*/ 721 h 890"/>
                <a:gd name="T8" fmla="*/ 6 w 474"/>
                <a:gd name="T9" fmla="*/ 833 h 890"/>
                <a:gd name="T10" fmla="*/ 14 w 474"/>
                <a:gd name="T11" fmla="*/ 858 h 890"/>
                <a:gd name="T12" fmla="*/ 43 w 474"/>
                <a:gd name="T13" fmla="*/ 875 h 890"/>
                <a:gd name="T14" fmla="*/ 125 w 474"/>
                <a:gd name="T15" fmla="*/ 877 h 890"/>
                <a:gd name="T16" fmla="*/ 164 w 474"/>
                <a:gd name="T17" fmla="*/ 806 h 890"/>
                <a:gd name="T18" fmla="*/ 151 w 474"/>
                <a:gd name="T19" fmla="*/ 723 h 890"/>
                <a:gd name="T20" fmla="*/ 149 w 474"/>
                <a:gd name="T21" fmla="*/ 459 h 890"/>
                <a:gd name="T22" fmla="*/ 165 w 474"/>
                <a:gd name="T23" fmla="*/ 379 h 890"/>
                <a:gd name="T24" fmla="*/ 169 w 474"/>
                <a:gd name="T25" fmla="*/ 310 h 890"/>
                <a:gd name="T26" fmla="*/ 252 w 474"/>
                <a:gd name="T27" fmla="*/ 208 h 890"/>
                <a:gd name="T28" fmla="*/ 374 w 474"/>
                <a:gd name="T29" fmla="*/ 156 h 890"/>
                <a:gd name="T30" fmla="*/ 433 w 474"/>
                <a:gd name="T31" fmla="*/ 143 h 890"/>
                <a:gd name="T32" fmla="*/ 465 w 474"/>
                <a:gd name="T33" fmla="*/ 118 h 890"/>
                <a:gd name="T34" fmla="*/ 472 w 474"/>
                <a:gd name="T35" fmla="*/ 69 h 890"/>
                <a:gd name="T36" fmla="*/ 463 w 474"/>
                <a:gd name="T37" fmla="*/ 8 h 890"/>
                <a:gd name="T38" fmla="*/ 460 w 474"/>
                <a:gd name="T39" fmla="*/ 2 h 890"/>
                <a:gd name="T40" fmla="*/ 451 w 474"/>
                <a:gd name="T41" fmla="*/ 9 h 890"/>
                <a:gd name="T42" fmla="*/ 368 w 474"/>
                <a:gd name="T43" fmla="*/ 51 h 890"/>
                <a:gd name="T44" fmla="*/ 237 w 474"/>
                <a:gd name="T45" fmla="*/ 68 h 890"/>
                <a:gd name="T46" fmla="*/ 206 w 474"/>
                <a:gd name="T47" fmla="*/ 61 h 890"/>
                <a:gd name="T48" fmla="*/ 230 w 474"/>
                <a:gd name="T49" fmla="*/ 9 h 890"/>
                <a:gd name="T50" fmla="*/ 200 w 474"/>
                <a:gd name="T51" fmla="*/ 21 h 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4" h="890">
                  <a:moveTo>
                    <a:pt x="200" y="21"/>
                  </a:moveTo>
                  <a:cubicBezTo>
                    <a:pt x="165" y="45"/>
                    <a:pt x="128" y="81"/>
                    <a:pt x="109" y="118"/>
                  </a:cubicBezTo>
                  <a:cubicBezTo>
                    <a:pt x="85" y="166"/>
                    <a:pt x="71" y="218"/>
                    <a:pt x="58" y="270"/>
                  </a:cubicBezTo>
                  <a:cubicBezTo>
                    <a:pt x="21" y="417"/>
                    <a:pt x="2" y="569"/>
                    <a:pt x="0" y="721"/>
                  </a:cubicBezTo>
                  <a:cubicBezTo>
                    <a:pt x="0" y="758"/>
                    <a:pt x="1" y="796"/>
                    <a:pt x="6" y="833"/>
                  </a:cubicBezTo>
                  <a:cubicBezTo>
                    <a:pt x="7" y="842"/>
                    <a:pt x="8" y="851"/>
                    <a:pt x="14" y="858"/>
                  </a:cubicBezTo>
                  <a:cubicBezTo>
                    <a:pt x="20" y="867"/>
                    <a:pt x="32" y="871"/>
                    <a:pt x="43" y="875"/>
                  </a:cubicBezTo>
                  <a:cubicBezTo>
                    <a:pt x="70" y="884"/>
                    <a:pt x="100" y="890"/>
                    <a:pt x="125" y="877"/>
                  </a:cubicBezTo>
                  <a:cubicBezTo>
                    <a:pt x="150" y="864"/>
                    <a:pt x="163" y="834"/>
                    <a:pt x="164" y="806"/>
                  </a:cubicBezTo>
                  <a:cubicBezTo>
                    <a:pt x="165" y="778"/>
                    <a:pt x="157" y="751"/>
                    <a:pt x="151" y="723"/>
                  </a:cubicBezTo>
                  <a:cubicBezTo>
                    <a:pt x="132" y="636"/>
                    <a:pt x="131" y="546"/>
                    <a:pt x="149" y="459"/>
                  </a:cubicBezTo>
                  <a:cubicBezTo>
                    <a:pt x="154" y="433"/>
                    <a:pt x="164" y="405"/>
                    <a:pt x="165" y="379"/>
                  </a:cubicBezTo>
                  <a:cubicBezTo>
                    <a:pt x="166" y="354"/>
                    <a:pt x="160" y="335"/>
                    <a:pt x="169" y="310"/>
                  </a:cubicBezTo>
                  <a:cubicBezTo>
                    <a:pt x="183" y="268"/>
                    <a:pt x="215" y="232"/>
                    <a:pt x="252" y="208"/>
                  </a:cubicBezTo>
                  <a:cubicBezTo>
                    <a:pt x="289" y="183"/>
                    <a:pt x="331" y="167"/>
                    <a:pt x="374" y="156"/>
                  </a:cubicBezTo>
                  <a:cubicBezTo>
                    <a:pt x="394" y="151"/>
                    <a:pt x="414" y="151"/>
                    <a:pt x="433" y="143"/>
                  </a:cubicBezTo>
                  <a:cubicBezTo>
                    <a:pt x="445" y="138"/>
                    <a:pt x="458" y="130"/>
                    <a:pt x="465" y="118"/>
                  </a:cubicBezTo>
                  <a:cubicBezTo>
                    <a:pt x="474" y="104"/>
                    <a:pt x="474" y="86"/>
                    <a:pt x="472" y="69"/>
                  </a:cubicBezTo>
                  <a:cubicBezTo>
                    <a:pt x="470" y="48"/>
                    <a:pt x="467" y="28"/>
                    <a:pt x="463" y="8"/>
                  </a:cubicBezTo>
                  <a:cubicBezTo>
                    <a:pt x="462" y="6"/>
                    <a:pt x="462" y="3"/>
                    <a:pt x="460" y="2"/>
                  </a:cubicBezTo>
                  <a:cubicBezTo>
                    <a:pt x="456" y="0"/>
                    <a:pt x="453" y="5"/>
                    <a:pt x="451" y="9"/>
                  </a:cubicBezTo>
                  <a:cubicBezTo>
                    <a:pt x="433" y="44"/>
                    <a:pt x="401" y="45"/>
                    <a:pt x="368" y="51"/>
                  </a:cubicBezTo>
                  <a:cubicBezTo>
                    <a:pt x="324" y="59"/>
                    <a:pt x="281" y="67"/>
                    <a:pt x="237" y="68"/>
                  </a:cubicBezTo>
                  <a:cubicBezTo>
                    <a:pt x="226" y="68"/>
                    <a:pt x="214" y="67"/>
                    <a:pt x="206" y="61"/>
                  </a:cubicBezTo>
                  <a:cubicBezTo>
                    <a:pt x="182" y="42"/>
                    <a:pt x="220" y="22"/>
                    <a:pt x="230" y="9"/>
                  </a:cubicBezTo>
                  <a:cubicBezTo>
                    <a:pt x="223" y="6"/>
                    <a:pt x="210" y="15"/>
                    <a:pt x="200" y="21"/>
                  </a:cubicBezTo>
                </a:path>
              </a:pathLst>
            </a:custGeom>
            <a:solidFill>
              <a:srgbClr val="B161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3" name="Freeform 9"/>
            <p:cNvSpPr/>
            <p:nvPr/>
          </p:nvSpPr>
          <p:spPr bwMode="auto">
            <a:xfrm>
              <a:off x="6084888" y="2759075"/>
              <a:ext cx="760413" cy="1679575"/>
            </a:xfrm>
            <a:custGeom>
              <a:avLst/>
              <a:gdLst>
                <a:gd name="T0" fmla="*/ 136 w 201"/>
                <a:gd name="T1" fmla="*/ 0 h 445"/>
                <a:gd name="T2" fmla="*/ 121 w 201"/>
                <a:gd name="T3" fmla="*/ 3 h 445"/>
                <a:gd name="T4" fmla="*/ 104 w 201"/>
                <a:gd name="T5" fmla="*/ 11 h 445"/>
                <a:gd name="T6" fmla="*/ 74 w 201"/>
                <a:gd name="T7" fmla="*/ 57 h 445"/>
                <a:gd name="T8" fmla="*/ 25 w 201"/>
                <a:gd name="T9" fmla="*/ 100 h 445"/>
                <a:gd name="T10" fmla="*/ 2 w 201"/>
                <a:gd name="T11" fmla="*/ 182 h 445"/>
                <a:gd name="T12" fmla="*/ 37 w 201"/>
                <a:gd name="T13" fmla="*/ 381 h 445"/>
                <a:gd name="T14" fmla="*/ 71 w 201"/>
                <a:gd name="T15" fmla="*/ 434 h 445"/>
                <a:gd name="T16" fmla="*/ 97 w 201"/>
                <a:gd name="T17" fmla="*/ 445 h 445"/>
                <a:gd name="T18" fmla="*/ 101 w 201"/>
                <a:gd name="T19" fmla="*/ 444 h 445"/>
                <a:gd name="T20" fmla="*/ 111 w 201"/>
                <a:gd name="T21" fmla="*/ 401 h 445"/>
                <a:gd name="T22" fmla="*/ 163 w 201"/>
                <a:gd name="T23" fmla="*/ 213 h 445"/>
                <a:gd name="T24" fmla="*/ 199 w 201"/>
                <a:gd name="T25" fmla="*/ 112 h 445"/>
                <a:gd name="T26" fmla="*/ 201 w 201"/>
                <a:gd name="T27" fmla="*/ 92 h 445"/>
                <a:gd name="T28" fmla="*/ 195 w 201"/>
                <a:gd name="T29" fmla="*/ 82 h 445"/>
                <a:gd name="T30" fmla="*/ 170 w 201"/>
                <a:gd name="T31" fmla="*/ 44 h 445"/>
                <a:gd name="T32" fmla="*/ 136 w 201"/>
                <a:gd name="T33" fmla="*/ 0 h 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1" h="445">
                  <a:moveTo>
                    <a:pt x="136" y="0"/>
                  </a:moveTo>
                  <a:cubicBezTo>
                    <a:pt x="131" y="1"/>
                    <a:pt x="126" y="2"/>
                    <a:pt x="121" y="3"/>
                  </a:cubicBezTo>
                  <a:cubicBezTo>
                    <a:pt x="116" y="6"/>
                    <a:pt x="110" y="9"/>
                    <a:pt x="104" y="11"/>
                  </a:cubicBezTo>
                  <a:cubicBezTo>
                    <a:pt x="93" y="25"/>
                    <a:pt x="84" y="47"/>
                    <a:pt x="74" y="57"/>
                  </a:cubicBezTo>
                  <a:cubicBezTo>
                    <a:pt x="60" y="73"/>
                    <a:pt x="39" y="83"/>
                    <a:pt x="25" y="100"/>
                  </a:cubicBezTo>
                  <a:cubicBezTo>
                    <a:pt x="6" y="122"/>
                    <a:pt x="2" y="153"/>
                    <a:pt x="2" y="182"/>
                  </a:cubicBezTo>
                  <a:cubicBezTo>
                    <a:pt x="0" y="250"/>
                    <a:pt x="12" y="318"/>
                    <a:pt x="37" y="381"/>
                  </a:cubicBezTo>
                  <a:cubicBezTo>
                    <a:pt x="44" y="401"/>
                    <a:pt x="54" y="421"/>
                    <a:pt x="71" y="434"/>
                  </a:cubicBezTo>
                  <a:cubicBezTo>
                    <a:pt x="78" y="440"/>
                    <a:pt x="88" y="445"/>
                    <a:pt x="97" y="445"/>
                  </a:cubicBezTo>
                  <a:cubicBezTo>
                    <a:pt x="98" y="445"/>
                    <a:pt x="100" y="445"/>
                    <a:pt x="101" y="444"/>
                  </a:cubicBezTo>
                  <a:cubicBezTo>
                    <a:pt x="104" y="430"/>
                    <a:pt x="108" y="416"/>
                    <a:pt x="111" y="401"/>
                  </a:cubicBezTo>
                  <a:cubicBezTo>
                    <a:pt x="126" y="337"/>
                    <a:pt x="137" y="274"/>
                    <a:pt x="163" y="213"/>
                  </a:cubicBezTo>
                  <a:cubicBezTo>
                    <a:pt x="176" y="180"/>
                    <a:pt x="193" y="147"/>
                    <a:pt x="199" y="112"/>
                  </a:cubicBezTo>
                  <a:cubicBezTo>
                    <a:pt x="200" y="106"/>
                    <a:pt x="201" y="99"/>
                    <a:pt x="201" y="92"/>
                  </a:cubicBezTo>
                  <a:cubicBezTo>
                    <a:pt x="199" y="89"/>
                    <a:pt x="197" y="85"/>
                    <a:pt x="195" y="82"/>
                  </a:cubicBezTo>
                  <a:cubicBezTo>
                    <a:pt x="187" y="69"/>
                    <a:pt x="178" y="57"/>
                    <a:pt x="170" y="44"/>
                  </a:cubicBezTo>
                  <a:cubicBezTo>
                    <a:pt x="163" y="31"/>
                    <a:pt x="151" y="7"/>
                    <a:pt x="136" y="0"/>
                  </a:cubicBezTo>
                </a:path>
              </a:pathLst>
            </a:custGeom>
            <a:solidFill>
              <a:srgbClr val="D4CF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4" name="Freeform 10"/>
            <p:cNvSpPr/>
            <p:nvPr/>
          </p:nvSpPr>
          <p:spPr bwMode="auto">
            <a:xfrm>
              <a:off x="6478588" y="2770188"/>
              <a:ext cx="63500" cy="30163"/>
            </a:xfrm>
            <a:custGeom>
              <a:avLst/>
              <a:gdLst>
                <a:gd name="T0" fmla="*/ 17 w 17"/>
                <a:gd name="T1" fmla="*/ 0 h 8"/>
                <a:gd name="T2" fmla="*/ 6 w 17"/>
                <a:gd name="T3" fmla="*/ 2 h 8"/>
                <a:gd name="T4" fmla="*/ 0 w 17"/>
                <a:gd name="T5" fmla="*/ 8 h 8"/>
                <a:gd name="T6" fmla="*/ 17 w 17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8">
                  <a:moveTo>
                    <a:pt x="17" y="0"/>
                  </a:moveTo>
                  <a:cubicBezTo>
                    <a:pt x="14" y="1"/>
                    <a:pt x="10" y="2"/>
                    <a:pt x="6" y="2"/>
                  </a:cubicBezTo>
                  <a:cubicBezTo>
                    <a:pt x="4" y="4"/>
                    <a:pt x="2" y="6"/>
                    <a:pt x="0" y="8"/>
                  </a:cubicBezTo>
                  <a:cubicBezTo>
                    <a:pt x="6" y="6"/>
                    <a:pt x="12" y="3"/>
                    <a:pt x="17" y="0"/>
                  </a:cubicBezTo>
                </a:path>
              </a:pathLst>
            </a:custGeom>
            <a:solidFill>
              <a:srgbClr val="C8BF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5" name="Freeform 11"/>
            <p:cNvSpPr/>
            <p:nvPr/>
          </p:nvSpPr>
          <p:spPr bwMode="auto">
            <a:xfrm>
              <a:off x="6465888" y="3106738"/>
              <a:ext cx="484188" cy="1327150"/>
            </a:xfrm>
            <a:custGeom>
              <a:avLst/>
              <a:gdLst>
                <a:gd name="T0" fmla="*/ 100 w 128"/>
                <a:gd name="T1" fmla="*/ 0 h 352"/>
                <a:gd name="T2" fmla="*/ 98 w 128"/>
                <a:gd name="T3" fmla="*/ 20 h 352"/>
                <a:gd name="T4" fmla="*/ 62 w 128"/>
                <a:gd name="T5" fmla="*/ 121 h 352"/>
                <a:gd name="T6" fmla="*/ 10 w 128"/>
                <a:gd name="T7" fmla="*/ 309 h 352"/>
                <a:gd name="T8" fmla="*/ 0 w 128"/>
                <a:gd name="T9" fmla="*/ 352 h 352"/>
                <a:gd name="T10" fmla="*/ 6 w 128"/>
                <a:gd name="T11" fmla="*/ 351 h 352"/>
                <a:gd name="T12" fmla="*/ 30 w 128"/>
                <a:gd name="T13" fmla="*/ 314 h 352"/>
                <a:gd name="T14" fmla="*/ 76 w 128"/>
                <a:gd name="T15" fmla="*/ 214 h 352"/>
                <a:gd name="T16" fmla="*/ 108 w 128"/>
                <a:gd name="T17" fmla="*/ 154 h 352"/>
                <a:gd name="T18" fmla="*/ 100 w 128"/>
                <a:gd name="T19" fmla="*/ 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352">
                  <a:moveTo>
                    <a:pt x="100" y="0"/>
                  </a:moveTo>
                  <a:cubicBezTo>
                    <a:pt x="100" y="7"/>
                    <a:pt x="99" y="14"/>
                    <a:pt x="98" y="20"/>
                  </a:cubicBezTo>
                  <a:cubicBezTo>
                    <a:pt x="92" y="55"/>
                    <a:pt x="75" y="88"/>
                    <a:pt x="62" y="121"/>
                  </a:cubicBezTo>
                  <a:cubicBezTo>
                    <a:pt x="36" y="182"/>
                    <a:pt x="25" y="245"/>
                    <a:pt x="10" y="309"/>
                  </a:cubicBezTo>
                  <a:cubicBezTo>
                    <a:pt x="7" y="324"/>
                    <a:pt x="3" y="338"/>
                    <a:pt x="0" y="352"/>
                  </a:cubicBezTo>
                  <a:cubicBezTo>
                    <a:pt x="2" y="352"/>
                    <a:pt x="4" y="352"/>
                    <a:pt x="6" y="351"/>
                  </a:cubicBezTo>
                  <a:cubicBezTo>
                    <a:pt x="20" y="345"/>
                    <a:pt x="26" y="329"/>
                    <a:pt x="30" y="314"/>
                  </a:cubicBezTo>
                  <a:cubicBezTo>
                    <a:pt x="42" y="279"/>
                    <a:pt x="58" y="246"/>
                    <a:pt x="76" y="214"/>
                  </a:cubicBezTo>
                  <a:cubicBezTo>
                    <a:pt x="87" y="194"/>
                    <a:pt x="99" y="175"/>
                    <a:pt x="108" y="154"/>
                  </a:cubicBezTo>
                  <a:cubicBezTo>
                    <a:pt x="128" y="105"/>
                    <a:pt x="124" y="47"/>
                    <a:pt x="100" y="0"/>
                  </a:cubicBezTo>
                </a:path>
              </a:pathLst>
            </a:custGeom>
            <a:solidFill>
              <a:srgbClr val="A75C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6" name="Freeform 12"/>
            <p:cNvSpPr/>
            <p:nvPr/>
          </p:nvSpPr>
          <p:spPr bwMode="auto">
            <a:xfrm>
              <a:off x="6500813" y="2752725"/>
              <a:ext cx="98425" cy="25400"/>
            </a:xfrm>
            <a:custGeom>
              <a:avLst/>
              <a:gdLst>
                <a:gd name="T0" fmla="*/ 17 w 26"/>
                <a:gd name="T1" fmla="*/ 0 h 7"/>
                <a:gd name="T2" fmla="*/ 10 w 26"/>
                <a:gd name="T3" fmla="*/ 1 h 7"/>
                <a:gd name="T4" fmla="*/ 0 w 26"/>
                <a:gd name="T5" fmla="*/ 7 h 7"/>
                <a:gd name="T6" fmla="*/ 11 w 26"/>
                <a:gd name="T7" fmla="*/ 5 h 7"/>
                <a:gd name="T8" fmla="*/ 26 w 26"/>
                <a:gd name="T9" fmla="*/ 2 h 7"/>
                <a:gd name="T10" fmla="*/ 17 w 26"/>
                <a:gd name="T11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" h="7">
                  <a:moveTo>
                    <a:pt x="17" y="0"/>
                  </a:moveTo>
                  <a:cubicBezTo>
                    <a:pt x="15" y="0"/>
                    <a:pt x="12" y="1"/>
                    <a:pt x="10" y="1"/>
                  </a:cubicBezTo>
                  <a:cubicBezTo>
                    <a:pt x="7" y="3"/>
                    <a:pt x="3" y="5"/>
                    <a:pt x="0" y="7"/>
                  </a:cubicBezTo>
                  <a:cubicBezTo>
                    <a:pt x="4" y="7"/>
                    <a:pt x="8" y="6"/>
                    <a:pt x="11" y="5"/>
                  </a:cubicBezTo>
                  <a:cubicBezTo>
                    <a:pt x="16" y="4"/>
                    <a:pt x="21" y="3"/>
                    <a:pt x="26" y="2"/>
                  </a:cubicBezTo>
                  <a:cubicBezTo>
                    <a:pt x="23" y="1"/>
                    <a:pt x="20" y="0"/>
                    <a:pt x="17" y="0"/>
                  </a:cubicBezTo>
                </a:path>
              </a:pathLst>
            </a:custGeom>
            <a:solidFill>
              <a:srgbClr val="A75C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7" name="Freeform 13"/>
            <p:cNvSpPr/>
            <p:nvPr/>
          </p:nvSpPr>
          <p:spPr bwMode="auto">
            <a:xfrm>
              <a:off x="6134100" y="2752725"/>
              <a:ext cx="790575" cy="1673225"/>
            </a:xfrm>
            <a:custGeom>
              <a:avLst/>
              <a:gdLst>
                <a:gd name="T0" fmla="*/ 165 w 209"/>
                <a:gd name="T1" fmla="*/ 22 h 444"/>
                <a:gd name="T2" fmla="*/ 98 w 209"/>
                <a:gd name="T3" fmla="*/ 17 h 444"/>
                <a:gd name="T4" fmla="*/ 86 w 209"/>
                <a:gd name="T5" fmla="*/ 39 h 444"/>
                <a:gd name="T6" fmla="*/ 55 w 209"/>
                <a:gd name="T7" fmla="*/ 82 h 444"/>
                <a:gd name="T8" fmla="*/ 35 w 209"/>
                <a:gd name="T9" fmla="*/ 102 h 444"/>
                <a:gd name="T10" fmla="*/ 22 w 209"/>
                <a:gd name="T11" fmla="*/ 134 h 444"/>
                <a:gd name="T12" fmla="*/ 44 w 209"/>
                <a:gd name="T13" fmla="*/ 406 h 444"/>
                <a:gd name="T14" fmla="*/ 104 w 209"/>
                <a:gd name="T15" fmla="*/ 415 h 444"/>
                <a:gd name="T16" fmla="*/ 131 w 209"/>
                <a:gd name="T17" fmla="*/ 321 h 444"/>
                <a:gd name="T18" fmla="*/ 206 w 209"/>
                <a:gd name="T19" fmla="*/ 154 h 444"/>
                <a:gd name="T20" fmla="*/ 200 w 209"/>
                <a:gd name="T21" fmla="*/ 83 h 444"/>
                <a:gd name="T22" fmla="*/ 165 w 209"/>
                <a:gd name="T23" fmla="*/ 22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9" h="444">
                  <a:moveTo>
                    <a:pt x="165" y="22"/>
                  </a:moveTo>
                  <a:cubicBezTo>
                    <a:pt x="149" y="8"/>
                    <a:pt x="116" y="0"/>
                    <a:pt x="98" y="17"/>
                  </a:cubicBezTo>
                  <a:cubicBezTo>
                    <a:pt x="92" y="23"/>
                    <a:pt x="89" y="31"/>
                    <a:pt x="86" y="39"/>
                  </a:cubicBezTo>
                  <a:cubicBezTo>
                    <a:pt x="79" y="55"/>
                    <a:pt x="68" y="70"/>
                    <a:pt x="55" y="82"/>
                  </a:cubicBezTo>
                  <a:cubicBezTo>
                    <a:pt x="48" y="89"/>
                    <a:pt x="40" y="95"/>
                    <a:pt x="35" y="102"/>
                  </a:cubicBezTo>
                  <a:cubicBezTo>
                    <a:pt x="28" y="112"/>
                    <a:pt x="25" y="123"/>
                    <a:pt x="22" y="134"/>
                  </a:cubicBezTo>
                  <a:cubicBezTo>
                    <a:pt x="0" y="223"/>
                    <a:pt x="11" y="321"/>
                    <a:pt x="44" y="406"/>
                  </a:cubicBezTo>
                  <a:cubicBezTo>
                    <a:pt x="55" y="436"/>
                    <a:pt x="84" y="444"/>
                    <a:pt x="104" y="415"/>
                  </a:cubicBezTo>
                  <a:cubicBezTo>
                    <a:pt x="122" y="389"/>
                    <a:pt x="121" y="350"/>
                    <a:pt x="131" y="321"/>
                  </a:cubicBezTo>
                  <a:cubicBezTo>
                    <a:pt x="150" y="263"/>
                    <a:pt x="197" y="215"/>
                    <a:pt x="206" y="154"/>
                  </a:cubicBezTo>
                  <a:cubicBezTo>
                    <a:pt x="209" y="130"/>
                    <a:pt x="206" y="106"/>
                    <a:pt x="200" y="83"/>
                  </a:cubicBezTo>
                  <a:cubicBezTo>
                    <a:pt x="193" y="60"/>
                    <a:pt x="183" y="38"/>
                    <a:pt x="165" y="22"/>
                  </a:cubicBezTo>
                  <a:close/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8" name="Freeform 14"/>
            <p:cNvSpPr/>
            <p:nvPr/>
          </p:nvSpPr>
          <p:spPr bwMode="auto">
            <a:xfrm>
              <a:off x="6224588" y="3170238"/>
              <a:ext cx="207963" cy="622300"/>
            </a:xfrm>
            <a:custGeom>
              <a:avLst/>
              <a:gdLst>
                <a:gd name="T0" fmla="*/ 4 w 55"/>
                <a:gd name="T1" fmla="*/ 113 h 165"/>
                <a:gd name="T2" fmla="*/ 14 w 55"/>
                <a:gd name="T3" fmla="*/ 136 h 165"/>
                <a:gd name="T4" fmla="*/ 51 w 55"/>
                <a:gd name="T5" fmla="*/ 100 h 165"/>
                <a:gd name="T6" fmla="*/ 35 w 55"/>
                <a:gd name="T7" fmla="*/ 7 h 165"/>
                <a:gd name="T8" fmla="*/ 13 w 55"/>
                <a:gd name="T9" fmla="*/ 6 h 165"/>
                <a:gd name="T10" fmla="*/ 9 w 55"/>
                <a:gd name="T11" fmla="*/ 16 h 165"/>
                <a:gd name="T12" fmla="*/ 2 w 55"/>
                <a:gd name="T13" fmla="*/ 99 h 165"/>
                <a:gd name="T14" fmla="*/ 4 w 55"/>
                <a:gd name="T15" fmla="*/ 113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" h="165">
                  <a:moveTo>
                    <a:pt x="4" y="113"/>
                  </a:moveTo>
                  <a:cubicBezTo>
                    <a:pt x="5" y="121"/>
                    <a:pt x="8" y="130"/>
                    <a:pt x="14" y="136"/>
                  </a:cubicBezTo>
                  <a:cubicBezTo>
                    <a:pt x="37" y="165"/>
                    <a:pt x="50" y="114"/>
                    <a:pt x="51" y="100"/>
                  </a:cubicBezTo>
                  <a:cubicBezTo>
                    <a:pt x="55" y="76"/>
                    <a:pt x="54" y="26"/>
                    <a:pt x="35" y="7"/>
                  </a:cubicBezTo>
                  <a:cubicBezTo>
                    <a:pt x="29" y="1"/>
                    <a:pt x="18" y="0"/>
                    <a:pt x="13" y="6"/>
                  </a:cubicBezTo>
                  <a:cubicBezTo>
                    <a:pt x="11" y="9"/>
                    <a:pt x="10" y="12"/>
                    <a:pt x="9" y="16"/>
                  </a:cubicBezTo>
                  <a:cubicBezTo>
                    <a:pt x="2" y="43"/>
                    <a:pt x="0" y="71"/>
                    <a:pt x="2" y="99"/>
                  </a:cubicBezTo>
                  <a:cubicBezTo>
                    <a:pt x="2" y="103"/>
                    <a:pt x="3" y="108"/>
                    <a:pt x="4" y="113"/>
                  </a:cubicBezTo>
                  <a:close/>
                </a:path>
              </a:pathLst>
            </a:custGeom>
            <a:solidFill>
              <a:srgbClr val="CEC9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9" name="Freeform 15"/>
            <p:cNvSpPr/>
            <p:nvPr/>
          </p:nvSpPr>
          <p:spPr bwMode="auto">
            <a:xfrm>
              <a:off x="5884863" y="3197225"/>
              <a:ext cx="547688" cy="795338"/>
            </a:xfrm>
            <a:custGeom>
              <a:avLst/>
              <a:gdLst>
                <a:gd name="T0" fmla="*/ 47 w 145"/>
                <a:gd name="T1" fmla="*/ 103 h 211"/>
                <a:gd name="T2" fmla="*/ 15 w 145"/>
                <a:gd name="T3" fmla="*/ 122 h 211"/>
                <a:gd name="T4" fmla="*/ 10 w 145"/>
                <a:gd name="T5" fmla="*/ 127 h 211"/>
                <a:gd name="T6" fmla="*/ 21 w 145"/>
                <a:gd name="T7" fmla="*/ 135 h 211"/>
                <a:gd name="T8" fmla="*/ 19 w 145"/>
                <a:gd name="T9" fmla="*/ 159 h 211"/>
                <a:gd name="T10" fmla="*/ 4 w 145"/>
                <a:gd name="T11" fmla="*/ 181 h 211"/>
                <a:gd name="T12" fmla="*/ 7 w 145"/>
                <a:gd name="T13" fmla="*/ 206 h 211"/>
                <a:gd name="T14" fmla="*/ 25 w 145"/>
                <a:gd name="T15" fmla="*/ 209 h 211"/>
                <a:gd name="T16" fmla="*/ 41 w 145"/>
                <a:gd name="T17" fmla="*/ 199 h 211"/>
                <a:gd name="T18" fmla="*/ 63 w 145"/>
                <a:gd name="T19" fmla="*/ 175 h 211"/>
                <a:gd name="T20" fmla="*/ 74 w 145"/>
                <a:gd name="T21" fmla="*/ 135 h 211"/>
                <a:gd name="T22" fmla="*/ 94 w 145"/>
                <a:gd name="T23" fmla="*/ 114 h 211"/>
                <a:gd name="T24" fmla="*/ 143 w 145"/>
                <a:gd name="T25" fmla="*/ 60 h 211"/>
                <a:gd name="T26" fmla="*/ 125 w 145"/>
                <a:gd name="T27" fmla="*/ 0 h 211"/>
                <a:gd name="T28" fmla="*/ 47 w 145"/>
                <a:gd name="T29" fmla="*/ 10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5" h="211">
                  <a:moveTo>
                    <a:pt x="47" y="103"/>
                  </a:moveTo>
                  <a:cubicBezTo>
                    <a:pt x="36" y="110"/>
                    <a:pt x="25" y="116"/>
                    <a:pt x="15" y="122"/>
                  </a:cubicBezTo>
                  <a:cubicBezTo>
                    <a:pt x="13" y="123"/>
                    <a:pt x="11" y="125"/>
                    <a:pt x="10" y="127"/>
                  </a:cubicBezTo>
                  <a:cubicBezTo>
                    <a:pt x="8" y="135"/>
                    <a:pt x="19" y="132"/>
                    <a:pt x="21" y="135"/>
                  </a:cubicBezTo>
                  <a:cubicBezTo>
                    <a:pt x="27" y="141"/>
                    <a:pt x="23" y="153"/>
                    <a:pt x="19" y="159"/>
                  </a:cubicBezTo>
                  <a:cubicBezTo>
                    <a:pt x="15" y="167"/>
                    <a:pt x="8" y="173"/>
                    <a:pt x="4" y="181"/>
                  </a:cubicBezTo>
                  <a:cubicBezTo>
                    <a:pt x="1" y="189"/>
                    <a:pt x="0" y="200"/>
                    <a:pt x="7" y="206"/>
                  </a:cubicBezTo>
                  <a:cubicBezTo>
                    <a:pt x="12" y="210"/>
                    <a:pt x="19" y="211"/>
                    <a:pt x="25" y="209"/>
                  </a:cubicBezTo>
                  <a:cubicBezTo>
                    <a:pt x="31" y="207"/>
                    <a:pt x="36" y="203"/>
                    <a:pt x="41" y="199"/>
                  </a:cubicBezTo>
                  <a:cubicBezTo>
                    <a:pt x="49" y="192"/>
                    <a:pt x="58" y="185"/>
                    <a:pt x="63" y="175"/>
                  </a:cubicBezTo>
                  <a:cubicBezTo>
                    <a:pt x="69" y="162"/>
                    <a:pt x="68" y="147"/>
                    <a:pt x="74" y="135"/>
                  </a:cubicBezTo>
                  <a:cubicBezTo>
                    <a:pt x="79" y="126"/>
                    <a:pt x="87" y="120"/>
                    <a:pt x="94" y="114"/>
                  </a:cubicBezTo>
                  <a:cubicBezTo>
                    <a:pt x="113" y="99"/>
                    <a:pt x="133" y="83"/>
                    <a:pt x="143" y="60"/>
                  </a:cubicBezTo>
                  <a:cubicBezTo>
                    <a:pt x="145" y="56"/>
                    <a:pt x="137" y="7"/>
                    <a:pt x="125" y="0"/>
                  </a:cubicBezTo>
                  <a:cubicBezTo>
                    <a:pt x="100" y="35"/>
                    <a:pt x="83" y="77"/>
                    <a:pt x="47" y="103"/>
                  </a:cubicBezTo>
                  <a:close/>
                </a:path>
              </a:pathLst>
            </a:custGeom>
            <a:solidFill>
              <a:srgbClr val="D7BB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0" name="Freeform 16"/>
            <p:cNvSpPr/>
            <p:nvPr/>
          </p:nvSpPr>
          <p:spPr bwMode="auto">
            <a:xfrm>
              <a:off x="6024563" y="1827213"/>
              <a:ext cx="484188" cy="558800"/>
            </a:xfrm>
            <a:custGeom>
              <a:avLst/>
              <a:gdLst>
                <a:gd name="T0" fmla="*/ 36 w 128"/>
                <a:gd name="T1" fmla="*/ 58 h 148"/>
                <a:gd name="T2" fmla="*/ 21 w 128"/>
                <a:gd name="T3" fmla="*/ 89 h 148"/>
                <a:gd name="T4" fmla="*/ 5 w 128"/>
                <a:gd name="T5" fmla="*/ 110 h 148"/>
                <a:gd name="T6" fmla="*/ 6 w 128"/>
                <a:gd name="T7" fmla="*/ 135 h 148"/>
                <a:gd name="T8" fmla="*/ 20 w 128"/>
                <a:gd name="T9" fmla="*/ 144 h 148"/>
                <a:gd name="T10" fmla="*/ 61 w 128"/>
                <a:gd name="T11" fmla="*/ 139 h 148"/>
                <a:gd name="T12" fmla="*/ 89 w 128"/>
                <a:gd name="T13" fmla="*/ 114 h 148"/>
                <a:gd name="T14" fmla="*/ 127 w 128"/>
                <a:gd name="T15" fmla="*/ 33 h 148"/>
                <a:gd name="T16" fmla="*/ 122 w 128"/>
                <a:gd name="T17" fmla="*/ 14 h 148"/>
                <a:gd name="T18" fmla="*/ 90 w 128"/>
                <a:gd name="T19" fmla="*/ 2 h 148"/>
                <a:gd name="T20" fmla="*/ 56 w 128"/>
                <a:gd name="T21" fmla="*/ 2 h 148"/>
                <a:gd name="T22" fmla="*/ 36 w 128"/>
                <a:gd name="T23" fmla="*/ 5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8" h="148">
                  <a:moveTo>
                    <a:pt x="36" y="58"/>
                  </a:moveTo>
                  <a:cubicBezTo>
                    <a:pt x="34" y="69"/>
                    <a:pt x="28" y="80"/>
                    <a:pt x="21" y="89"/>
                  </a:cubicBezTo>
                  <a:cubicBezTo>
                    <a:pt x="15" y="96"/>
                    <a:pt x="9" y="102"/>
                    <a:pt x="5" y="110"/>
                  </a:cubicBezTo>
                  <a:cubicBezTo>
                    <a:pt x="1" y="118"/>
                    <a:pt x="0" y="128"/>
                    <a:pt x="6" y="135"/>
                  </a:cubicBezTo>
                  <a:cubicBezTo>
                    <a:pt x="9" y="139"/>
                    <a:pt x="14" y="142"/>
                    <a:pt x="20" y="144"/>
                  </a:cubicBezTo>
                  <a:cubicBezTo>
                    <a:pt x="33" y="148"/>
                    <a:pt x="49" y="146"/>
                    <a:pt x="61" y="139"/>
                  </a:cubicBezTo>
                  <a:cubicBezTo>
                    <a:pt x="72" y="133"/>
                    <a:pt x="81" y="124"/>
                    <a:pt x="89" y="114"/>
                  </a:cubicBezTo>
                  <a:cubicBezTo>
                    <a:pt x="109" y="91"/>
                    <a:pt x="128" y="64"/>
                    <a:pt x="127" y="33"/>
                  </a:cubicBezTo>
                  <a:cubicBezTo>
                    <a:pt x="127" y="26"/>
                    <a:pt x="126" y="20"/>
                    <a:pt x="122" y="14"/>
                  </a:cubicBezTo>
                  <a:cubicBezTo>
                    <a:pt x="115" y="5"/>
                    <a:pt x="102" y="3"/>
                    <a:pt x="90" y="2"/>
                  </a:cubicBezTo>
                  <a:cubicBezTo>
                    <a:pt x="79" y="1"/>
                    <a:pt x="68" y="0"/>
                    <a:pt x="56" y="2"/>
                  </a:cubicBezTo>
                  <a:cubicBezTo>
                    <a:pt x="18" y="11"/>
                    <a:pt x="41" y="32"/>
                    <a:pt x="36" y="58"/>
                  </a:cubicBezTo>
                  <a:close/>
                </a:path>
              </a:pathLst>
            </a:custGeom>
            <a:solidFill>
              <a:srgbClr val="D7BB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Freeform 17"/>
            <p:cNvSpPr/>
            <p:nvPr/>
          </p:nvSpPr>
          <p:spPr bwMode="auto">
            <a:xfrm>
              <a:off x="5899150" y="1330325"/>
              <a:ext cx="700088" cy="765175"/>
            </a:xfrm>
            <a:custGeom>
              <a:avLst/>
              <a:gdLst>
                <a:gd name="T0" fmla="*/ 11 w 185"/>
                <a:gd name="T1" fmla="*/ 116 h 203"/>
                <a:gd name="T2" fmla="*/ 91 w 185"/>
                <a:gd name="T3" fmla="*/ 198 h 203"/>
                <a:gd name="T4" fmla="*/ 178 w 185"/>
                <a:gd name="T5" fmla="*/ 126 h 203"/>
                <a:gd name="T6" fmla="*/ 74 w 185"/>
                <a:gd name="T7" fmla="*/ 2 h 203"/>
                <a:gd name="T8" fmla="*/ 11 w 185"/>
                <a:gd name="T9" fmla="*/ 11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" h="203">
                  <a:moveTo>
                    <a:pt x="11" y="116"/>
                  </a:moveTo>
                  <a:cubicBezTo>
                    <a:pt x="19" y="153"/>
                    <a:pt x="51" y="193"/>
                    <a:pt x="91" y="198"/>
                  </a:cubicBezTo>
                  <a:cubicBezTo>
                    <a:pt x="133" y="203"/>
                    <a:pt x="173" y="167"/>
                    <a:pt x="178" y="126"/>
                  </a:cubicBezTo>
                  <a:cubicBezTo>
                    <a:pt x="185" y="63"/>
                    <a:pt x="140" y="0"/>
                    <a:pt x="74" y="2"/>
                  </a:cubicBezTo>
                  <a:cubicBezTo>
                    <a:pt x="12" y="5"/>
                    <a:pt x="0" y="65"/>
                    <a:pt x="11" y="116"/>
                  </a:cubicBezTo>
                  <a:close/>
                </a:path>
              </a:pathLst>
            </a:custGeom>
            <a:solidFill>
              <a:srgbClr val="E3C8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" name="Freeform 18"/>
            <p:cNvSpPr/>
            <p:nvPr/>
          </p:nvSpPr>
          <p:spPr bwMode="auto">
            <a:xfrm>
              <a:off x="5857875" y="1149350"/>
              <a:ext cx="847725" cy="1052513"/>
            </a:xfrm>
            <a:custGeom>
              <a:avLst/>
              <a:gdLst>
                <a:gd name="T0" fmla="*/ 13 w 224"/>
                <a:gd name="T1" fmla="*/ 106 h 279"/>
                <a:gd name="T2" fmla="*/ 36 w 224"/>
                <a:gd name="T3" fmla="*/ 100 h 279"/>
                <a:gd name="T4" fmla="*/ 90 w 224"/>
                <a:gd name="T5" fmla="*/ 90 h 279"/>
                <a:gd name="T6" fmla="*/ 100 w 224"/>
                <a:gd name="T7" fmla="*/ 82 h 279"/>
                <a:gd name="T8" fmla="*/ 106 w 224"/>
                <a:gd name="T9" fmla="*/ 70 h 279"/>
                <a:gd name="T10" fmla="*/ 151 w 224"/>
                <a:gd name="T11" fmla="*/ 100 h 279"/>
                <a:gd name="T12" fmla="*/ 158 w 224"/>
                <a:gd name="T13" fmla="*/ 139 h 279"/>
                <a:gd name="T14" fmla="*/ 153 w 224"/>
                <a:gd name="T15" fmla="*/ 176 h 279"/>
                <a:gd name="T16" fmla="*/ 114 w 224"/>
                <a:gd name="T17" fmla="*/ 172 h 279"/>
                <a:gd name="T18" fmla="*/ 80 w 224"/>
                <a:gd name="T19" fmla="*/ 172 h 279"/>
                <a:gd name="T20" fmla="*/ 58 w 224"/>
                <a:gd name="T21" fmla="*/ 181 h 279"/>
                <a:gd name="T22" fmla="*/ 50 w 224"/>
                <a:gd name="T23" fmla="*/ 191 h 279"/>
                <a:gd name="T24" fmla="*/ 42 w 224"/>
                <a:gd name="T25" fmla="*/ 192 h 279"/>
                <a:gd name="T26" fmla="*/ 30 w 224"/>
                <a:gd name="T27" fmla="*/ 216 h 279"/>
                <a:gd name="T28" fmla="*/ 36 w 224"/>
                <a:gd name="T29" fmla="*/ 224 h 279"/>
                <a:gd name="T30" fmla="*/ 103 w 224"/>
                <a:gd name="T31" fmla="*/ 278 h 279"/>
                <a:gd name="T32" fmla="*/ 139 w 224"/>
                <a:gd name="T33" fmla="*/ 269 h 279"/>
                <a:gd name="T34" fmla="*/ 173 w 224"/>
                <a:gd name="T35" fmla="*/ 239 h 279"/>
                <a:gd name="T36" fmla="*/ 184 w 224"/>
                <a:gd name="T37" fmla="*/ 208 h 279"/>
                <a:gd name="T38" fmla="*/ 192 w 224"/>
                <a:gd name="T39" fmla="*/ 181 h 279"/>
                <a:gd name="T40" fmla="*/ 192 w 224"/>
                <a:gd name="T41" fmla="*/ 138 h 279"/>
                <a:gd name="T42" fmla="*/ 194 w 224"/>
                <a:gd name="T43" fmla="*/ 125 h 279"/>
                <a:gd name="T44" fmla="*/ 208 w 224"/>
                <a:gd name="T45" fmla="*/ 112 h 279"/>
                <a:gd name="T46" fmla="*/ 194 w 224"/>
                <a:gd name="T47" fmla="*/ 56 h 279"/>
                <a:gd name="T48" fmla="*/ 180 w 224"/>
                <a:gd name="T49" fmla="*/ 48 h 279"/>
                <a:gd name="T50" fmla="*/ 172 w 224"/>
                <a:gd name="T51" fmla="*/ 31 h 279"/>
                <a:gd name="T52" fmla="*/ 135 w 224"/>
                <a:gd name="T53" fmla="*/ 13 h 279"/>
                <a:gd name="T54" fmla="*/ 106 w 224"/>
                <a:gd name="T55" fmla="*/ 19 h 279"/>
                <a:gd name="T56" fmla="*/ 92 w 224"/>
                <a:gd name="T57" fmla="*/ 11 h 279"/>
                <a:gd name="T58" fmla="*/ 39 w 224"/>
                <a:gd name="T59" fmla="*/ 21 h 279"/>
                <a:gd name="T60" fmla="*/ 19 w 224"/>
                <a:gd name="T61" fmla="*/ 53 h 279"/>
                <a:gd name="T62" fmla="*/ 1 w 224"/>
                <a:gd name="T63" fmla="*/ 87 h 279"/>
                <a:gd name="T64" fmla="*/ 13 w 224"/>
                <a:gd name="T65" fmla="*/ 106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24" h="279">
                  <a:moveTo>
                    <a:pt x="13" y="106"/>
                  </a:moveTo>
                  <a:cubicBezTo>
                    <a:pt x="20" y="106"/>
                    <a:pt x="29" y="103"/>
                    <a:pt x="36" y="100"/>
                  </a:cubicBezTo>
                  <a:cubicBezTo>
                    <a:pt x="54" y="91"/>
                    <a:pt x="72" y="97"/>
                    <a:pt x="90" y="90"/>
                  </a:cubicBezTo>
                  <a:cubicBezTo>
                    <a:pt x="94" y="88"/>
                    <a:pt x="98" y="86"/>
                    <a:pt x="100" y="82"/>
                  </a:cubicBezTo>
                  <a:cubicBezTo>
                    <a:pt x="102" y="78"/>
                    <a:pt x="102" y="72"/>
                    <a:pt x="106" y="70"/>
                  </a:cubicBezTo>
                  <a:cubicBezTo>
                    <a:pt x="119" y="86"/>
                    <a:pt x="138" y="88"/>
                    <a:pt x="151" y="100"/>
                  </a:cubicBezTo>
                  <a:cubicBezTo>
                    <a:pt x="165" y="112"/>
                    <a:pt x="151" y="121"/>
                    <a:pt x="158" y="139"/>
                  </a:cubicBezTo>
                  <a:cubicBezTo>
                    <a:pt x="162" y="151"/>
                    <a:pt x="169" y="168"/>
                    <a:pt x="153" y="176"/>
                  </a:cubicBezTo>
                  <a:cubicBezTo>
                    <a:pt x="141" y="182"/>
                    <a:pt x="127" y="174"/>
                    <a:pt x="114" y="172"/>
                  </a:cubicBezTo>
                  <a:cubicBezTo>
                    <a:pt x="103" y="169"/>
                    <a:pt x="91" y="171"/>
                    <a:pt x="80" y="172"/>
                  </a:cubicBezTo>
                  <a:cubicBezTo>
                    <a:pt x="72" y="173"/>
                    <a:pt x="63" y="175"/>
                    <a:pt x="58" y="181"/>
                  </a:cubicBezTo>
                  <a:cubicBezTo>
                    <a:pt x="55" y="184"/>
                    <a:pt x="53" y="189"/>
                    <a:pt x="50" y="191"/>
                  </a:cubicBezTo>
                  <a:cubicBezTo>
                    <a:pt x="47" y="192"/>
                    <a:pt x="44" y="192"/>
                    <a:pt x="42" y="192"/>
                  </a:cubicBezTo>
                  <a:cubicBezTo>
                    <a:pt x="32" y="194"/>
                    <a:pt x="25" y="207"/>
                    <a:pt x="30" y="216"/>
                  </a:cubicBezTo>
                  <a:cubicBezTo>
                    <a:pt x="31" y="219"/>
                    <a:pt x="33" y="221"/>
                    <a:pt x="36" y="224"/>
                  </a:cubicBezTo>
                  <a:cubicBezTo>
                    <a:pt x="53" y="242"/>
                    <a:pt x="75" y="278"/>
                    <a:pt x="103" y="278"/>
                  </a:cubicBezTo>
                  <a:cubicBezTo>
                    <a:pt x="115" y="279"/>
                    <a:pt x="127" y="274"/>
                    <a:pt x="139" y="269"/>
                  </a:cubicBezTo>
                  <a:cubicBezTo>
                    <a:pt x="153" y="263"/>
                    <a:pt x="170" y="254"/>
                    <a:pt x="173" y="239"/>
                  </a:cubicBezTo>
                  <a:cubicBezTo>
                    <a:pt x="175" y="224"/>
                    <a:pt x="177" y="220"/>
                    <a:pt x="184" y="208"/>
                  </a:cubicBezTo>
                  <a:cubicBezTo>
                    <a:pt x="189" y="198"/>
                    <a:pt x="193" y="193"/>
                    <a:pt x="192" y="181"/>
                  </a:cubicBezTo>
                  <a:cubicBezTo>
                    <a:pt x="192" y="166"/>
                    <a:pt x="192" y="152"/>
                    <a:pt x="192" y="138"/>
                  </a:cubicBezTo>
                  <a:cubicBezTo>
                    <a:pt x="192" y="134"/>
                    <a:pt x="192" y="129"/>
                    <a:pt x="194" y="125"/>
                  </a:cubicBezTo>
                  <a:cubicBezTo>
                    <a:pt x="197" y="120"/>
                    <a:pt x="203" y="117"/>
                    <a:pt x="208" y="112"/>
                  </a:cubicBezTo>
                  <a:cubicBezTo>
                    <a:pt x="224" y="97"/>
                    <a:pt x="214" y="67"/>
                    <a:pt x="194" y="56"/>
                  </a:cubicBezTo>
                  <a:cubicBezTo>
                    <a:pt x="189" y="54"/>
                    <a:pt x="184" y="52"/>
                    <a:pt x="180" y="48"/>
                  </a:cubicBezTo>
                  <a:cubicBezTo>
                    <a:pt x="176" y="43"/>
                    <a:pt x="174" y="36"/>
                    <a:pt x="172" y="31"/>
                  </a:cubicBezTo>
                  <a:cubicBezTo>
                    <a:pt x="165" y="17"/>
                    <a:pt x="149" y="9"/>
                    <a:pt x="135" y="13"/>
                  </a:cubicBezTo>
                  <a:cubicBezTo>
                    <a:pt x="125" y="15"/>
                    <a:pt x="115" y="21"/>
                    <a:pt x="106" y="19"/>
                  </a:cubicBezTo>
                  <a:cubicBezTo>
                    <a:pt x="101" y="17"/>
                    <a:pt x="97" y="13"/>
                    <a:pt x="92" y="11"/>
                  </a:cubicBezTo>
                  <a:cubicBezTo>
                    <a:pt x="75" y="0"/>
                    <a:pt x="50" y="4"/>
                    <a:pt x="39" y="21"/>
                  </a:cubicBezTo>
                  <a:cubicBezTo>
                    <a:pt x="31" y="31"/>
                    <a:pt x="28" y="45"/>
                    <a:pt x="19" y="53"/>
                  </a:cubicBezTo>
                  <a:cubicBezTo>
                    <a:pt x="6" y="65"/>
                    <a:pt x="2" y="70"/>
                    <a:pt x="1" y="87"/>
                  </a:cubicBezTo>
                  <a:cubicBezTo>
                    <a:pt x="0" y="102"/>
                    <a:pt x="6" y="106"/>
                    <a:pt x="13" y="106"/>
                  </a:cubicBezTo>
                  <a:close/>
                </a:path>
              </a:pathLst>
            </a:custGeom>
            <a:solidFill>
              <a:srgbClr val="483A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" name="Freeform 19"/>
            <p:cNvSpPr/>
            <p:nvPr/>
          </p:nvSpPr>
          <p:spPr bwMode="auto">
            <a:xfrm>
              <a:off x="6276975" y="1665288"/>
              <a:ext cx="42863" cy="46038"/>
            </a:xfrm>
            <a:custGeom>
              <a:avLst/>
              <a:gdLst>
                <a:gd name="T0" fmla="*/ 2 w 11"/>
                <a:gd name="T1" fmla="*/ 8 h 12"/>
                <a:gd name="T2" fmla="*/ 5 w 11"/>
                <a:gd name="T3" fmla="*/ 0 h 12"/>
                <a:gd name="T4" fmla="*/ 11 w 11"/>
                <a:gd name="T5" fmla="*/ 8 h 12"/>
                <a:gd name="T6" fmla="*/ 6 w 11"/>
                <a:gd name="T7" fmla="*/ 11 h 12"/>
                <a:gd name="T8" fmla="*/ 2 w 11"/>
                <a:gd name="T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2">
                  <a:moveTo>
                    <a:pt x="2" y="8"/>
                  </a:moveTo>
                  <a:cubicBezTo>
                    <a:pt x="0" y="5"/>
                    <a:pt x="0" y="0"/>
                    <a:pt x="5" y="0"/>
                  </a:cubicBezTo>
                  <a:cubicBezTo>
                    <a:pt x="8" y="1"/>
                    <a:pt x="11" y="6"/>
                    <a:pt x="11" y="8"/>
                  </a:cubicBezTo>
                  <a:cubicBezTo>
                    <a:pt x="10" y="10"/>
                    <a:pt x="8" y="12"/>
                    <a:pt x="6" y="11"/>
                  </a:cubicBezTo>
                  <a:cubicBezTo>
                    <a:pt x="4" y="11"/>
                    <a:pt x="3" y="10"/>
                    <a:pt x="2" y="8"/>
                  </a:cubicBezTo>
                  <a:close/>
                </a:path>
              </a:pathLst>
            </a:custGeom>
            <a:solidFill>
              <a:srgbClr val="483A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" name="Freeform 20"/>
            <p:cNvSpPr/>
            <p:nvPr/>
          </p:nvSpPr>
          <p:spPr bwMode="auto">
            <a:xfrm>
              <a:off x="6013450" y="1714500"/>
              <a:ext cx="41275" cy="41275"/>
            </a:xfrm>
            <a:custGeom>
              <a:avLst/>
              <a:gdLst>
                <a:gd name="T0" fmla="*/ 2 w 11"/>
                <a:gd name="T1" fmla="*/ 8 h 11"/>
                <a:gd name="T2" fmla="*/ 5 w 11"/>
                <a:gd name="T3" fmla="*/ 0 h 11"/>
                <a:gd name="T4" fmla="*/ 11 w 11"/>
                <a:gd name="T5" fmla="*/ 8 h 11"/>
                <a:gd name="T6" fmla="*/ 7 w 11"/>
                <a:gd name="T7" fmla="*/ 11 h 11"/>
                <a:gd name="T8" fmla="*/ 2 w 11"/>
                <a:gd name="T9" fmla="*/ 8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1">
                  <a:moveTo>
                    <a:pt x="2" y="8"/>
                  </a:moveTo>
                  <a:cubicBezTo>
                    <a:pt x="0" y="5"/>
                    <a:pt x="0" y="0"/>
                    <a:pt x="5" y="0"/>
                  </a:cubicBezTo>
                  <a:cubicBezTo>
                    <a:pt x="8" y="1"/>
                    <a:pt x="11" y="5"/>
                    <a:pt x="11" y="8"/>
                  </a:cubicBezTo>
                  <a:cubicBezTo>
                    <a:pt x="11" y="10"/>
                    <a:pt x="9" y="11"/>
                    <a:pt x="7" y="11"/>
                  </a:cubicBezTo>
                  <a:cubicBezTo>
                    <a:pt x="5" y="11"/>
                    <a:pt x="3" y="10"/>
                    <a:pt x="2" y="8"/>
                  </a:cubicBezTo>
                  <a:close/>
                </a:path>
              </a:pathLst>
            </a:custGeom>
            <a:solidFill>
              <a:srgbClr val="483A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5" name="Freeform 21"/>
            <p:cNvSpPr/>
            <p:nvPr/>
          </p:nvSpPr>
          <p:spPr bwMode="auto">
            <a:xfrm>
              <a:off x="6142038" y="1851025"/>
              <a:ext cx="74613" cy="33338"/>
            </a:xfrm>
            <a:custGeom>
              <a:avLst/>
              <a:gdLst>
                <a:gd name="T0" fmla="*/ 17 w 20"/>
                <a:gd name="T1" fmla="*/ 1 h 9"/>
                <a:gd name="T2" fmla="*/ 15 w 20"/>
                <a:gd name="T3" fmla="*/ 4 h 9"/>
                <a:gd name="T4" fmla="*/ 11 w 20"/>
                <a:gd name="T5" fmla="*/ 6 h 9"/>
                <a:gd name="T6" fmla="*/ 10 w 20"/>
                <a:gd name="T7" fmla="*/ 6 h 9"/>
                <a:gd name="T8" fmla="*/ 3 w 20"/>
                <a:gd name="T9" fmla="*/ 3 h 9"/>
                <a:gd name="T10" fmla="*/ 1 w 20"/>
                <a:gd name="T11" fmla="*/ 4 h 9"/>
                <a:gd name="T12" fmla="*/ 1 w 20"/>
                <a:gd name="T13" fmla="*/ 6 h 9"/>
                <a:gd name="T14" fmla="*/ 10 w 20"/>
                <a:gd name="T15" fmla="*/ 9 h 9"/>
                <a:gd name="T16" fmla="*/ 11 w 20"/>
                <a:gd name="T17" fmla="*/ 9 h 9"/>
                <a:gd name="T18" fmla="*/ 17 w 20"/>
                <a:gd name="T19" fmla="*/ 7 h 9"/>
                <a:gd name="T20" fmla="*/ 20 w 20"/>
                <a:gd name="T21" fmla="*/ 1 h 9"/>
                <a:gd name="T22" fmla="*/ 19 w 20"/>
                <a:gd name="T23" fmla="*/ 0 h 9"/>
                <a:gd name="T24" fmla="*/ 17 w 20"/>
                <a:gd name="T25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9">
                  <a:moveTo>
                    <a:pt x="17" y="1"/>
                  </a:moveTo>
                  <a:cubicBezTo>
                    <a:pt x="17" y="2"/>
                    <a:pt x="16" y="3"/>
                    <a:pt x="15" y="4"/>
                  </a:cubicBezTo>
                  <a:cubicBezTo>
                    <a:pt x="14" y="5"/>
                    <a:pt x="12" y="6"/>
                    <a:pt x="11" y="6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8" y="6"/>
                    <a:pt x="5" y="5"/>
                    <a:pt x="3" y="3"/>
                  </a:cubicBezTo>
                  <a:cubicBezTo>
                    <a:pt x="2" y="3"/>
                    <a:pt x="1" y="3"/>
                    <a:pt x="1" y="4"/>
                  </a:cubicBezTo>
                  <a:cubicBezTo>
                    <a:pt x="0" y="4"/>
                    <a:pt x="0" y="5"/>
                    <a:pt x="1" y="6"/>
                  </a:cubicBezTo>
                  <a:cubicBezTo>
                    <a:pt x="4" y="7"/>
                    <a:pt x="6" y="9"/>
                    <a:pt x="10" y="9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3" y="9"/>
                    <a:pt x="15" y="8"/>
                    <a:pt x="17" y="7"/>
                  </a:cubicBezTo>
                  <a:cubicBezTo>
                    <a:pt x="18" y="5"/>
                    <a:pt x="20" y="4"/>
                    <a:pt x="20" y="1"/>
                  </a:cubicBezTo>
                  <a:cubicBezTo>
                    <a:pt x="20" y="0"/>
                    <a:pt x="20" y="0"/>
                    <a:pt x="19" y="0"/>
                  </a:cubicBezTo>
                  <a:cubicBezTo>
                    <a:pt x="18" y="0"/>
                    <a:pt x="17" y="0"/>
                    <a:pt x="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6" name="Freeform 22"/>
            <p:cNvSpPr/>
            <p:nvPr/>
          </p:nvSpPr>
          <p:spPr bwMode="auto">
            <a:xfrm>
              <a:off x="6303963" y="2435225"/>
              <a:ext cx="352425" cy="255588"/>
            </a:xfrm>
            <a:custGeom>
              <a:avLst/>
              <a:gdLst>
                <a:gd name="T0" fmla="*/ 87 w 93"/>
                <a:gd name="T1" fmla="*/ 0 h 68"/>
                <a:gd name="T2" fmla="*/ 87 w 93"/>
                <a:gd name="T3" fmla="*/ 0 h 68"/>
                <a:gd name="T4" fmla="*/ 52 w 93"/>
                <a:gd name="T5" fmla="*/ 26 h 68"/>
                <a:gd name="T6" fmla="*/ 11 w 93"/>
                <a:gd name="T7" fmla="*/ 47 h 68"/>
                <a:gd name="T8" fmla="*/ 1 w 93"/>
                <a:gd name="T9" fmla="*/ 60 h 68"/>
                <a:gd name="T10" fmla="*/ 8 w 93"/>
                <a:gd name="T11" fmla="*/ 68 h 68"/>
                <a:gd name="T12" fmla="*/ 13 w 93"/>
                <a:gd name="T13" fmla="*/ 68 h 68"/>
                <a:gd name="T14" fmla="*/ 20 w 93"/>
                <a:gd name="T15" fmla="*/ 67 h 68"/>
                <a:gd name="T16" fmla="*/ 73 w 93"/>
                <a:gd name="T17" fmla="*/ 32 h 68"/>
                <a:gd name="T18" fmla="*/ 87 w 93"/>
                <a:gd name="T1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3" h="68">
                  <a:moveTo>
                    <a:pt x="87" y="0"/>
                  </a:moveTo>
                  <a:cubicBezTo>
                    <a:pt x="87" y="0"/>
                    <a:pt x="87" y="0"/>
                    <a:pt x="87" y="0"/>
                  </a:cubicBezTo>
                  <a:cubicBezTo>
                    <a:pt x="76" y="1"/>
                    <a:pt x="62" y="20"/>
                    <a:pt x="52" y="26"/>
                  </a:cubicBezTo>
                  <a:cubicBezTo>
                    <a:pt x="38" y="33"/>
                    <a:pt x="24" y="39"/>
                    <a:pt x="11" y="47"/>
                  </a:cubicBezTo>
                  <a:cubicBezTo>
                    <a:pt x="6" y="50"/>
                    <a:pt x="0" y="55"/>
                    <a:pt x="1" y="60"/>
                  </a:cubicBezTo>
                  <a:cubicBezTo>
                    <a:pt x="1" y="64"/>
                    <a:pt x="5" y="67"/>
                    <a:pt x="8" y="68"/>
                  </a:cubicBezTo>
                  <a:cubicBezTo>
                    <a:pt x="10" y="68"/>
                    <a:pt x="11" y="68"/>
                    <a:pt x="13" y="68"/>
                  </a:cubicBezTo>
                  <a:cubicBezTo>
                    <a:pt x="15" y="68"/>
                    <a:pt x="17" y="68"/>
                    <a:pt x="20" y="67"/>
                  </a:cubicBezTo>
                  <a:cubicBezTo>
                    <a:pt x="41" y="63"/>
                    <a:pt x="60" y="50"/>
                    <a:pt x="73" y="32"/>
                  </a:cubicBezTo>
                  <a:cubicBezTo>
                    <a:pt x="74" y="31"/>
                    <a:pt x="93" y="0"/>
                    <a:pt x="87" y="0"/>
                  </a:cubicBezTo>
                </a:path>
              </a:pathLst>
            </a:custGeom>
            <a:solidFill>
              <a:srgbClr val="A75C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7" name="Freeform 23"/>
            <p:cNvSpPr/>
            <p:nvPr/>
          </p:nvSpPr>
          <p:spPr bwMode="auto">
            <a:xfrm>
              <a:off x="6311900" y="2413000"/>
              <a:ext cx="241300" cy="131763"/>
            </a:xfrm>
            <a:custGeom>
              <a:avLst/>
              <a:gdLst>
                <a:gd name="T0" fmla="*/ 60 w 64"/>
                <a:gd name="T1" fmla="*/ 0 h 35"/>
                <a:gd name="T2" fmla="*/ 44 w 64"/>
                <a:gd name="T3" fmla="*/ 7 h 35"/>
                <a:gd name="T4" fmla="*/ 12 w 64"/>
                <a:gd name="T5" fmla="*/ 18 h 35"/>
                <a:gd name="T6" fmla="*/ 1 w 64"/>
                <a:gd name="T7" fmla="*/ 26 h 35"/>
                <a:gd name="T8" fmla="*/ 6 w 64"/>
                <a:gd name="T9" fmla="*/ 34 h 35"/>
                <a:gd name="T10" fmla="*/ 11 w 64"/>
                <a:gd name="T11" fmla="*/ 35 h 35"/>
                <a:gd name="T12" fmla="*/ 16 w 64"/>
                <a:gd name="T13" fmla="*/ 34 h 35"/>
                <a:gd name="T14" fmla="*/ 63 w 64"/>
                <a:gd name="T15" fmla="*/ 6 h 35"/>
                <a:gd name="T16" fmla="*/ 60 w 64"/>
                <a:gd name="T1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35">
                  <a:moveTo>
                    <a:pt x="60" y="0"/>
                  </a:moveTo>
                  <a:cubicBezTo>
                    <a:pt x="56" y="0"/>
                    <a:pt x="48" y="5"/>
                    <a:pt x="44" y="7"/>
                  </a:cubicBezTo>
                  <a:cubicBezTo>
                    <a:pt x="34" y="12"/>
                    <a:pt x="23" y="16"/>
                    <a:pt x="12" y="18"/>
                  </a:cubicBezTo>
                  <a:cubicBezTo>
                    <a:pt x="7" y="20"/>
                    <a:pt x="1" y="22"/>
                    <a:pt x="1" y="26"/>
                  </a:cubicBezTo>
                  <a:cubicBezTo>
                    <a:pt x="0" y="30"/>
                    <a:pt x="3" y="33"/>
                    <a:pt x="6" y="34"/>
                  </a:cubicBezTo>
                  <a:cubicBezTo>
                    <a:pt x="8" y="35"/>
                    <a:pt x="9" y="35"/>
                    <a:pt x="11" y="35"/>
                  </a:cubicBezTo>
                  <a:cubicBezTo>
                    <a:pt x="13" y="35"/>
                    <a:pt x="15" y="35"/>
                    <a:pt x="16" y="34"/>
                  </a:cubicBezTo>
                  <a:cubicBezTo>
                    <a:pt x="28" y="32"/>
                    <a:pt x="60" y="20"/>
                    <a:pt x="63" y="6"/>
                  </a:cubicBezTo>
                  <a:cubicBezTo>
                    <a:pt x="64" y="1"/>
                    <a:pt x="62" y="0"/>
                    <a:pt x="60" y="0"/>
                  </a:cubicBezTo>
                </a:path>
              </a:pathLst>
            </a:custGeom>
            <a:solidFill>
              <a:srgbClr val="A75C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8" name="Freeform 24"/>
            <p:cNvSpPr/>
            <p:nvPr/>
          </p:nvSpPr>
          <p:spPr bwMode="auto">
            <a:xfrm>
              <a:off x="5226050" y="2740025"/>
              <a:ext cx="476250" cy="1181100"/>
            </a:xfrm>
            <a:custGeom>
              <a:avLst/>
              <a:gdLst>
                <a:gd name="T0" fmla="*/ 83 w 126"/>
                <a:gd name="T1" fmla="*/ 7 h 313"/>
                <a:gd name="T2" fmla="*/ 113 w 126"/>
                <a:gd name="T3" fmla="*/ 9 h 313"/>
                <a:gd name="T4" fmla="*/ 116 w 126"/>
                <a:gd name="T5" fmla="*/ 21 h 313"/>
                <a:gd name="T6" fmla="*/ 126 w 126"/>
                <a:gd name="T7" fmla="*/ 171 h 313"/>
                <a:gd name="T8" fmla="*/ 123 w 126"/>
                <a:gd name="T9" fmla="*/ 219 h 313"/>
                <a:gd name="T10" fmla="*/ 58 w 126"/>
                <a:gd name="T11" fmla="*/ 309 h 313"/>
                <a:gd name="T12" fmla="*/ 45 w 126"/>
                <a:gd name="T13" fmla="*/ 312 h 313"/>
                <a:gd name="T14" fmla="*/ 35 w 126"/>
                <a:gd name="T15" fmla="*/ 305 h 313"/>
                <a:gd name="T16" fmla="*/ 19 w 126"/>
                <a:gd name="T17" fmla="*/ 251 h 313"/>
                <a:gd name="T18" fmla="*/ 19 w 126"/>
                <a:gd name="T19" fmla="*/ 193 h 313"/>
                <a:gd name="T20" fmla="*/ 2 w 126"/>
                <a:gd name="T21" fmla="*/ 111 h 313"/>
                <a:gd name="T22" fmla="*/ 26 w 126"/>
                <a:gd name="T23" fmla="*/ 46 h 313"/>
                <a:gd name="T24" fmla="*/ 55 w 126"/>
                <a:gd name="T25" fmla="*/ 36 h 313"/>
                <a:gd name="T26" fmla="*/ 83 w 126"/>
                <a:gd name="T27" fmla="*/ 7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6" h="313">
                  <a:moveTo>
                    <a:pt x="83" y="7"/>
                  </a:moveTo>
                  <a:cubicBezTo>
                    <a:pt x="92" y="0"/>
                    <a:pt x="107" y="0"/>
                    <a:pt x="113" y="9"/>
                  </a:cubicBezTo>
                  <a:cubicBezTo>
                    <a:pt x="115" y="13"/>
                    <a:pt x="116" y="17"/>
                    <a:pt x="116" y="21"/>
                  </a:cubicBezTo>
                  <a:cubicBezTo>
                    <a:pt x="123" y="71"/>
                    <a:pt x="126" y="121"/>
                    <a:pt x="126" y="171"/>
                  </a:cubicBezTo>
                  <a:cubicBezTo>
                    <a:pt x="126" y="187"/>
                    <a:pt x="126" y="203"/>
                    <a:pt x="123" y="219"/>
                  </a:cubicBezTo>
                  <a:cubicBezTo>
                    <a:pt x="116" y="257"/>
                    <a:pt x="91" y="290"/>
                    <a:pt x="58" y="309"/>
                  </a:cubicBezTo>
                  <a:cubicBezTo>
                    <a:pt x="54" y="311"/>
                    <a:pt x="50" y="313"/>
                    <a:pt x="45" y="312"/>
                  </a:cubicBezTo>
                  <a:cubicBezTo>
                    <a:pt x="41" y="311"/>
                    <a:pt x="38" y="308"/>
                    <a:pt x="35" y="305"/>
                  </a:cubicBezTo>
                  <a:cubicBezTo>
                    <a:pt x="23" y="291"/>
                    <a:pt x="19" y="270"/>
                    <a:pt x="19" y="251"/>
                  </a:cubicBezTo>
                  <a:cubicBezTo>
                    <a:pt x="19" y="232"/>
                    <a:pt x="21" y="212"/>
                    <a:pt x="19" y="193"/>
                  </a:cubicBezTo>
                  <a:cubicBezTo>
                    <a:pt x="17" y="165"/>
                    <a:pt x="5" y="139"/>
                    <a:pt x="2" y="111"/>
                  </a:cubicBezTo>
                  <a:cubicBezTo>
                    <a:pt x="0" y="90"/>
                    <a:pt x="5" y="56"/>
                    <a:pt x="26" y="46"/>
                  </a:cubicBezTo>
                  <a:cubicBezTo>
                    <a:pt x="36" y="41"/>
                    <a:pt x="46" y="43"/>
                    <a:pt x="55" y="36"/>
                  </a:cubicBezTo>
                  <a:cubicBezTo>
                    <a:pt x="66" y="28"/>
                    <a:pt x="71" y="15"/>
                    <a:pt x="83" y="7"/>
                  </a:cubicBezTo>
                  <a:close/>
                </a:path>
              </a:pathLst>
            </a:custGeom>
            <a:solidFill>
              <a:srgbClr val="E3E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9" name="Freeform 25"/>
            <p:cNvSpPr/>
            <p:nvPr/>
          </p:nvSpPr>
          <p:spPr bwMode="auto">
            <a:xfrm>
              <a:off x="5518150" y="2786063"/>
              <a:ext cx="169863" cy="501650"/>
            </a:xfrm>
            <a:custGeom>
              <a:avLst/>
              <a:gdLst>
                <a:gd name="T0" fmla="*/ 5 w 45"/>
                <a:gd name="T1" fmla="*/ 22 h 133"/>
                <a:gd name="T2" fmla="*/ 2 w 45"/>
                <a:gd name="T3" fmla="*/ 40 h 133"/>
                <a:gd name="T4" fmla="*/ 10 w 45"/>
                <a:gd name="T5" fmla="*/ 121 h 133"/>
                <a:gd name="T6" fmla="*/ 14 w 45"/>
                <a:gd name="T7" fmla="*/ 130 h 133"/>
                <a:gd name="T8" fmla="*/ 28 w 45"/>
                <a:gd name="T9" fmla="*/ 130 h 133"/>
                <a:gd name="T10" fmla="*/ 37 w 45"/>
                <a:gd name="T11" fmla="*/ 119 h 133"/>
                <a:gd name="T12" fmla="*/ 38 w 45"/>
                <a:gd name="T13" fmla="*/ 61 h 133"/>
                <a:gd name="T14" fmla="*/ 33 w 45"/>
                <a:gd name="T15" fmla="*/ 28 h 133"/>
                <a:gd name="T16" fmla="*/ 5 w 45"/>
                <a:gd name="T17" fmla="*/ 2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5" h="133">
                  <a:moveTo>
                    <a:pt x="5" y="22"/>
                  </a:moveTo>
                  <a:cubicBezTo>
                    <a:pt x="3" y="28"/>
                    <a:pt x="2" y="34"/>
                    <a:pt x="2" y="40"/>
                  </a:cubicBezTo>
                  <a:cubicBezTo>
                    <a:pt x="0" y="67"/>
                    <a:pt x="3" y="95"/>
                    <a:pt x="10" y="121"/>
                  </a:cubicBezTo>
                  <a:cubicBezTo>
                    <a:pt x="11" y="124"/>
                    <a:pt x="12" y="127"/>
                    <a:pt x="14" y="130"/>
                  </a:cubicBezTo>
                  <a:cubicBezTo>
                    <a:pt x="18" y="133"/>
                    <a:pt x="24" y="133"/>
                    <a:pt x="28" y="130"/>
                  </a:cubicBezTo>
                  <a:cubicBezTo>
                    <a:pt x="32" y="128"/>
                    <a:pt x="35" y="124"/>
                    <a:pt x="37" y="119"/>
                  </a:cubicBezTo>
                  <a:cubicBezTo>
                    <a:pt x="45" y="101"/>
                    <a:pt x="42" y="80"/>
                    <a:pt x="38" y="61"/>
                  </a:cubicBezTo>
                  <a:cubicBezTo>
                    <a:pt x="37" y="50"/>
                    <a:pt x="35" y="39"/>
                    <a:pt x="33" y="28"/>
                  </a:cubicBezTo>
                  <a:cubicBezTo>
                    <a:pt x="30" y="9"/>
                    <a:pt x="14" y="0"/>
                    <a:pt x="5" y="22"/>
                  </a:cubicBezTo>
                  <a:close/>
                </a:path>
              </a:pathLst>
            </a:custGeom>
            <a:solidFill>
              <a:srgbClr val="CEC9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0" name="Freeform 26"/>
            <p:cNvSpPr/>
            <p:nvPr/>
          </p:nvSpPr>
          <p:spPr bwMode="auto">
            <a:xfrm>
              <a:off x="5600700" y="1514475"/>
              <a:ext cx="227013" cy="4149725"/>
            </a:xfrm>
            <a:custGeom>
              <a:avLst/>
              <a:gdLst>
                <a:gd name="T0" fmla="*/ 52 w 60"/>
                <a:gd name="T1" fmla="*/ 26 h 1100"/>
                <a:gd name="T2" fmla="*/ 51 w 60"/>
                <a:gd name="T3" fmla="*/ 42 h 1100"/>
                <a:gd name="T4" fmla="*/ 50 w 60"/>
                <a:gd name="T5" fmla="*/ 235 h 1100"/>
                <a:gd name="T6" fmla="*/ 46 w 60"/>
                <a:gd name="T7" fmla="*/ 430 h 1100"/>
                <a:gd name="T8" fmla="*/ 34 w 60"/>
                <a:gd name="T9" fmla="*/ 608 h 1100"/>
                <a:gd name="T10" fmla="*/ 45 w 60"/>
                <a:gd name="T11" fmla="*/ 843 h 1100"/>
                <a:gd name="T12" fmla="*/ 49 w 60"/>
                <a:gd name="T13" fmla="*/ 1068 h 1100"/>
                <a:gd name="T14" fmla="*/ 45 w 60"/>
                <a:gd name="T15" fmla="*/ 1090 h 1100"/>
                <a:gd name="T16" fmla="*/ 17 w 60"/>
                <a:gd name="T17" fmla="*/ 1094 h 1100"/>
                <a:gd name="T18" fmla="*/ 2 w 60"/>
                <a:gd name="T19" fmla="*/ 1068 h 1100"/>
                <a:gd name="T20" fmla="*/ 3 w 60"/>
                <a:gd name="T21" fmla="*/ 1036 h 1100"/>
                <a:gd name="T22" fmla="*/ 8 w 60"/>
                <a:gd name="T23" fmla="*/ 820 h 1100"/>
                <a:gd name="T24" fmla="*/ 17 w 60"/>
                <a:gd name="T25" fmla="*/ 277 h 1100"/>
                <a:gd name="T26" fmla="*/ 11 w 60"/>
                <a:gd name="T27" fmla="*/ 142 h 1100"/>
                <a:gd name="T28" fmla="*/ 10 w 60"/>
                <a:gd name="T29" fmla="*/ 77 h 1100"/>
                <a:gd name="T30" fmla="*/ 15 w 60"/>
                <a:gd name="T31" fmla="*/ 16 h 1100"/>
                <a:gd name="T32" fmla="*/ 42 w 60"/>
                <a:gd name="T33" fmla="*/ 6 h 1100"/>
                <a:gd name="T34" fmla="*/ 52 w 60"/>
                <a:gd name="T35" fmla="*/ 26 h 1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0" h="1100">
                  <a:moveTo>
                    <a:pt x="52" y="26"/>
                  </a:moveTo>
                  <a:cubicBezTo>
                    <a:pt x="52" y="31"/>
                    <a:pt x="52" y="37"/>
                    <a:pt x="51" y="42"/>
                  </a:cubicBezTo>
                  <a:cubicBezTo>
                    <a:pt x="43" y="106"/>
                    <a:pt x="60" y="171"/>
                    <a:pt x="50" y="235"/>
                  </a:cubicBezTo>
                  <a:cubicBezTo>
                    <a:pt x="41" y="298"/>
                    <a:pt x="50" y="366"/>
                    <a:pt x="46" y="430"/>
                  </a:cubicBezTo>
                  <a:cubicBezTo>
                    <a:pt x="43" y="490"/>
                    <a:pt x="35" y="548"/>
                    <a:pt x="34" y="608"/>
                  </a:cubicBezTo>
                  <a:cubicBezTo>
                    <a:pt x="32" y="686"/>
                    <a:pt x="43" y="765"/>
                    <a:pt x="45" y="843"/>
                  </a:cubicBezTo>
                  <a:cubicBezTo>
                    <a:pt x="48" y="918"/>
                    <a:pt x="46" y="993"/>
                    <a:pt x="49" y="1068"/>
                  </a:cubicBezTo>
                  <a:cubicBezTo>
                    <a:pt x="50" y="1076"/>
                    <a:pt x="50" y="1084"/>
                    <a:pt x="45" y="1090"/>
                  </a:cubicBezTo>
                  <a:cubicBezTo>
                    <a:pt x="39" y="1099"/>
                    <a:pt x="26" y="1100"/>
                    <a:pt x="17" y="1094"/>
                  </a:cubicBezTo>
                  <a:cubicBezTo>
                    <a:pt x="8" y="1089"/>
                    <a:pt x="3" y="1078"/>
                    <a:pt x="2" y="1068"/>
                  </a:cubicBezTo>
                  <a:cubicBezTo>
                    <a:pt x="0" y="1057"/>
                    <a:pt x="2" y="1047"/>
                    <a:pt x="3" y="1036"/>
                  </a:cubicBezTo>
                  <a:cubicBezTo>
                    <a:pt x="12" y="965"/>
                    <a:pt x="8" y="892"/>
                    <a:pt x="8" y="820"/>
                  </a:cubicBezTo>
                  <a:cubicBezTo>
                    <a:pt x="6" y="638"/>
                    <a:pt x="26" y="458"/>
                    <a:pt x="17" y="277"/>
                  </a:cubicBezTo>
                  <a:cubicBezTo>
                    <a:pt x="15" y="232"/>
                    <a:pt x="12" y="187"/>
                    <a:pt x="11" y="142"/>
                  </a:cubicBezTo>
                  <a:cubicBezTo>
                    <a:pt x="10" y="120"/>
                    <a:pt x="9" y="98"/>
                    <a:pt x="10" y="77"/>
                  </a:cubicBezTo>
                  <a:cubicBezTo>
                    <a:pt x="10" y="59"/>
                    <a:pt x="6" y="32"/>
                    <a:pt x="15" y="16"/>
                  </a:cubicBezTo>
                  <a:cubicBezTo>
                    <a:pt x="20" y="7"/>
                    <a:pt x="33" y="0"/>
                    <a:pt x="42" y="6"/>
                  </a:cubicBezTo>
                  <a:cubicBezTo>
                    <a:pt x="49" y="10"/>
                    <a:pt x="52" y="18"/>
                    <a:pt x="52" y="26"/>
                  </a:cubicBezTo>
                  <a:close/>
                </a:path>
              </a:pathLst>
            </a:custGeom>
            <a:solidFill>
              <a:srgbClr val="7E57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1" name="Freeform 27"/>
            <p:cNvSpPr/>
            <p:nvPr/>
          </p:nvSpPr>
          <p:spPr bwMode="auto">
            <a:xfrm>
              <a:off x="5513388" y="2193925"/>
              <a:ext cx="374650" cy="995363"/>
            </a:xfrm>
            <a:custGeom>
              <a:avLst/>
              <a:gdLst>
                <a:gd name="T0" fmla="*/ 32 w 99"/>
                <a:gd name="T1" fmla="*/ 52 h 264"/>
                <a:gd name="T2" fmla="*/ 63 w 99"/>
                <a:gd name="T3" fmla="*/ 2 h 264"/>
                <a:gd name="T4" fmla="*/ 83 w 99"/>
                <a:gd name="T5" fmla="*/ 5 h 264"/>
                <a:gd name="T6" fmla="*/ 95 w 99"/>
                <a:gd name="T7" fmla="*/ 28 h 264"/>
                <a:gd name="T8" fmla="*/ 98 w 99"/>
                <a:gd name="T9" fmla="*/ 56 h 264"/>
                <a:gd name="T10" fmla="*/ 83 w 99"/>
                <a:gd name="T11" fmla="*/ 78 h 264"/>
                <a:gd name="T12" fmla="*/ 70 w 99"/>
                <a:gd name="T13" fmla="*/ 83 h 264"/>
                <a:gd name="T14" fmla="*/ 54 w 99"/>
                <a:gd name="T15" fmla="*/ 109 h 264"/>
                <a:gd name="T16" fmla="*/ 47 w 99"/>
                <a:gd name="T17" fmla="*/ 191 h 264"/>
                <a:gd name="T18" fmla="*/ 12 w 99"/>
                <a:gd name="T19" fmla="*/ 264 h 264"/>
                <a:gd name="T20" fmla="*/ 6 w 99"/>
                <a:gd name="T21" fmla="*/ 255 h 264"/>
                <a:gd name="T22" fmla="*/ 10 w 99"/>
                <a:gd name="T23" fmla="*/ 162 h 264"/>
                <a:gd name="T24" fmla="*/ 32 w 99"/>
                <a:gd name="T25" fmla="*/ 52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264">
                  <a:moveTo>
                    <a:pt x="32" y="52"/>
                  </a:moveTo>
                  <a:cubicBezTo>
                    <a:pt x="36" y="32"/>
                    <a:pt x="43" y="8"/>
                    <a:pt x="63" y="2"/>
                  </a:cubicBezTo>
                  <a:cubicBezTo>
                    <a:pt x="70" y="0"/>
                    <a:pt x="78" y="1"/>
                    <a:pt x="83" y="5"/>
                  </a:cubicBezTo>
                  <a:cubicBezTo>
                    <a:pt x="90" y="10"/>
                    <a:pt x="93" y="20"/>
                    <a:pt x="95" y="28"/>
                  </a:cubicBezTo>
                  <a:cubicBezTo>
                    <a:pt x="97" y="37"/>
                    <a:pt x="99" y="47"/>
                    <a:pt x="98" y="56"/>
                  </a:cubicBezTo>
                  <a:cubicBezTo>
                    <a:pt x="97" y="65"/>
                    <a:pt x="92" y="74"/>
                    <a:pt x="83" y="78"/>
                  </a:cubicBezTo>
                  <a:cubicBezTo>
                    <a:pt x="79" y="81"/>
                    <a:pt x="74" y="81"/>
                    <a:pt x="70" y="83"/>
                  </a:cubicBezTo>
                  <a:cubicBezTo>
                    <a:pt x="61" y="88"/>
                    <a:pt x="56" y="99"/>
                    <a:pt x="54" y="109"/>
                  </a:cubicBezTo>
                  <a:cubicBezTo>
                    <a:pt x="49" y="136"/>
                    <a:pt x="50" y="164"/>
                    <a:pt x="47" y="191"/>
                  </a:cubicBezTo>
                  <a:cubicBezTo>
                    <a:pt x="43" y="219"/>
                    <a:pt x="34" y="247"/>
                    <a:pt x="12" y="264"/>
                  </a:cubicBezTo>
                  <a:cubicBezTo>
                    <a:pt x="8" y="264"/>
                    <a:pt x="6" y="259"/>
                    <a:pt x="6" y="255"/>
                  </a:cubicBezTo>
                  <a:cubicBezTo>
                    <a:pt x="2" y="223"/>
                    <a:pt x="0" y="193"/>
                    <a:pt x="10" y="162"/>
                  </a:cubicBezTo>
                  <a:cubicBezTo>
                    <a:pt x="21" y="127"/>
                    <a:pt x="25" y="88"/>
                    <a:pt x="32" y="52"/>
                  </a:cubicBezTo>
                  <a:close/>
                </a:path>
              </a:pathLst>
            </a:custGeom>
            <a:solidFill>
              <a:srgbClr val="D7BB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52" name="文本框 51"/>
          <p:cNvSpPr txBox="1"/>
          <p:nvPr/>
        </p:nvSpPr>
        <p:spPr>
          <a:xfrm>
            <a:off x="201930" y="2245360"/>
            <a:ext cx="821118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接触不良</a:t>
            </a:r>
            <a:r>
              <a:rPr lang="en-US" altLang="zh-CN" sz="48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L4.</a:t>
            </a:r>
            <a:r>
              <a:rPr lang="zh-CN" altLang="en-US" sz="48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耶和华拉法</a:t>
            </a:r>
            <a:endParaRPr lang="zh-CN" altLang="en-US" sz="4800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3" name="文本框 52"/>
          <p:cNvSpPr txBox="1"/>
          <p:nvPr/>
        </p:nvSpPr>
        <p:spPr>
          <a:xfrm>
            <a:off x="338907" y="3075512"/>
            <a:ext cx="72998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chemeClr val="bg1"/>
                </a:solidFill>
                <a:latin typeface="+mj-lt"/>
                <a:cs typeface="Aharoni" panose="02010803020104030203" pitchFamily="2" charset="-79"/>
              </a:rPr>
              <a:t>2025 </a:t>
            </a:r>
            <a:r>
              <a:rPr lang="en-US" altLang="zh-CN" sz="3200" dirty="0">
                <a:solidFill>
                  <a:schemeClr val="bg1"/>
                </a:solidFill>
                <a:latin typeface="+mj-lt"/>
                <a:cs typeface="Aharoni" panose="02010803020104030203" pitchFamily="2" charset="-79"/>
              </a:rPr>
              <a:t>JESUS</a:t>
            </a:r>
            <a:endParaRPr lang="en-US" altLang="zh-CN" sz="3200" dirty="0">
              <a:solidFill>
                <a:schemeClr val="bg1"/>
              </a:solidFill>
              <a:latin typeface="+mj-lt"/>
              <a:cs typeface="Aharoni" panose="02010803020104030203" pitchFamily="2" charset="-79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标题 2" descr="e7d195523061f1c080c1f65e560ce4c7aab742693afa616c53BB6014991DF0A768DF8AA7071780AA2D1A8FA0008B26E932649141749B429DE9FC3CF44F580CE4E57C0C3D6774D2FBC6DBC78C5B8C6D78FDBDA3A040BD702B085AC094BA27A6E95528FFA0DDDD3D86E69D0DC5E32D95B2EAC2E4F6DCDB0C02ACBAB12349A373069F3822288AF17601"/>
          <p:cNvSpPr txBox="1"/>
          <p:nvPr/>
        </p:nvSpPr>
        <p:spPr>
          <a:xfrm>
            <a:off x="2009775" y="195580"/>
            <a:ext cx="8047355" cy="14636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5400" b="1" dirty="0">
                <a:solidFill>
                  <a:schemeClr val="bg1"/>
                </a:solidFill>
              </a:rPr>
              <a:t>求圣灵帮助我们</a:t>
            </a:r>
            <a:endParaRPr lang="zh-CN" altLang="en-US" sz="5400" b="1" dirty="0">
              <a:solidFill>
                <a:schemeClr val="bg1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42290" y="1494155"/>
            <a:ext cx="10601960" cy="42494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0000"/>
              </a:lnSpc>
            </a:pPr>
            <a:r>
              <a: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尼希米记</a:t>
            </a:r>
            <a:r>
              <a:rPr lang="en-US" altLang="zh-CN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9:20</a:t>
            </a:r>
            <a:endParaRPr lang="en-US" altLang="zh-CN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良善的灵</a:t>
            </a:r>
            <a:r>
              <a:rPr lang="en-US" altLang="zh-CN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，</a:t>
            </a:r>
            <a:r>
              <a: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教导我们相信</a:t>
            </a:r>
            <a:endParaRPr lang="zh-CN" altLang="en-US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zh-CN" altLang="en-US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标题 2" descr="e7d195523061f1c080c1f65e560ce4c7aab742693afa616c53BB6014991DF0A768DF8AA7071780AA2D1A8FA0008B26E932649141749B429DE9FC3CF44F580CE4E57C0C3D6774D2FBC6DBC78C5B8C6D78FDBDA3A040BD702B085AC094BA27A6E95528FFA0DDDD3D86E69D0DC5E32D95B2EAC2E4F6DCDB0C02ACBAB12349A373069F3822288AF17601"/>
          <p:cNvSpPr txBox="1"/>
          <p:nvPr/>
        </p:nvSpPr>
        <p:spPr>
          <a:xfrm>
            <a:off x="2703830" y="-78105"/>
            <a:ext cx="6700520" cy="14636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5400" b="1" dirty="0">
                <a:solidFill>
                  <a:schemeClr val="bg1"/>
                </a:solidFill>
              </a:rPr>
              <a:t>实践与</a:t>
            </a:r>
            <a:r>
              <a:rPr lang="zh-CN" altLang="en-US" sz="5400" b="1" dirty="0">
                <a:solidFill>
                  <a:schemeClr val="bg1"/>
                </a:solidFill>
              </a:rPr>
              <a:t>应用</a:t>
            </a:r>
            <a:endParaRPr lang="zh-CN" altLang="en-US" sz="5400" b="1" dirty="0">
              <a:solidFill>
                <a:schemeClr val="bg1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96215" y="1111885"/>
            <a:ext cx="11687810" cy="31972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0000"/>
              </a:lnSpc>
            </a:pPr>
            <a:r>
              <a:rPr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1）</a:t>
            </a: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相信神是我们的医治者</a:t>
            </a:r>
            <a:endParaRPr lang="zh-CN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zh-CN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2）</a:t>
            </a: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默想神的医治</a:t>
            </a:r>
            <a:r>
              <a:rPr lang="en-US" altLang="zh-CN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，</a:t>
            </a: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默想耶稣的十字架</a:t>
            </a:r>
            <a:r>
              <a:rPr lang="en-US" altLang="zh-CN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，</a:t>
            </a: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默想神的应许</a:t>
            </a:r>
            <a:r>
              <a:rPr lang="en-US" altLang="zh-CN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，</a:t>
            </a: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直到有</a:t>
            </a: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平安</a:t>
            </a:r>
            <a:endParaRPr lang="zh-CN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zh-CN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zh-CN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标题 2" descr="e7d195523061f1c080c1f65e560ce4c7aab742693afa616c53BB6014991DF0A768DF8AA7071780AA2D1A8FA0008B26E932649141749B429DE9FC3CF44F580CE4E57C0C3D6774D2FBC6DBC78C5B8C6D78FDBDA3A040BD702B085AC094BA27A6E95528FFA0DDDD3D86E69D0DC5E32D95B2EAC2E4F6DCDB0C02ACBAB12349A373069F3822288AF17601"/>
          <p:cNvSpPr txBox="1"/>
          <p:nvPr/>
        </p:nvSpPr>
        <p:spPr>
          <a:xfrm>
            <a:off x="1335405" y="2427605"/>
            <a:ext cx="8721090" cy="14636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5400" b="1" dirty="0">
                <a:solidFill>
                  <a:schemeClr val="bg1"/>
                </a:solidFill>
              </a:rPr>
              <a:t>欢迎下载“瞩目”</a:t>
            </a:r>
            <a:endParaRPr lang="zh-CN" altLang="en-US" sz="5400" b="1" dirty="0">
              <a:solidFill>
                <a:schemeClr val="bg1"/>
              </a:solidFill>
            </a:endParaRPr>
          </a:p>
          <a:p>
            <a:pPr algn="ctr"/>
            <a:r>
              <a:rPr lang="zh-CN" altLang="en-US" sz="5400" b="1" dirty="0">
                <a:solidFill>
                  <a:schemeClr val="bg1"/>
                </a:solidFill>
              </a:rPr>
              <a:t>可以</a:t>
            </a:r>
            <a:r>
              <a:rPr lang="zh-CN" altLang="en-US" sz="5400" b="1" dirty="0">
                <a:solidFill>
                  <a:schemeClr val="bg1"/>
                </a:solidFill>
              </a:rPr>
              <a:t>看直播</a:t>
            </a:r>
            <a:endParaRPr lang="zh-CN" altLang="en-US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标题 2" descr="e7d195523061f1c080c1f65e560ce4c7aab742693afa616c53BB6014991DF0A768DF8AA7071780AA2D1A8FA0008B26E932649141749B429DE9FC3CF44F580CE4E57C0C3D6774D2FBC6DBC78C5B8C6D78FDBDA3A040BD702B085AC094BA27A6E95528FFA0DDDD3D86E69D0DC5E32D95B2EAC2E4F6DCDB0C02ACBAB12349A373069F3822288AF17601"/>
          <p:cNvSpPr txBox="1"/>
          <p:nvPr/>
        </p:nvSpPr>
        <p:spPr>
          <a:xfrm>
            <a:off x="1335405" y="2427605"/>
            <a:ext cx="8721090" cy="14636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5400" b="1" dirty="0">
                <a:solidFill>
                  <a:schemeClr val="bg1"/>
                </a:solidFill>
              </a:rPr>
              <a:t>每日晨星灵修祷告</a:t>
            </a:r>
            <a:r>
              <a:rPr lang="zh-CN" altLang="en-US" sz="5400" b="1" dirty="0">
                <a:solidFill>
                  <a:schemeClr val="bg1"/>
                </a:solidFill>
              </a:rPr>
              <a:t>文</a:t>
            </a:r>
            <a:endParaRPr lang="zh-CN" altLang="en-US" sz="5400" b="1" dirty="0">
              <a:solidFill>
                <a:schemeClr val="bg1"/>
              </a:solidFill>
            </a:endParaRPr>
          </a:p>
          <a:p>
            <a:pPr algn="ctr"/>
            <a:r>
              <a:rPr lang="zh-CN" altLang="en-US" sz="5400" b="1" dirty="0">
                <a:solidFill>
                  <a:schemeClr val="bg1"/>
                </a:solidFill>
              </a:rPr>
              <a:t>发到群</a:t>
            </a:r>
            <a:r>
              <a:rPr lang="zh-CN" altLang="en-US" sz="5400" b="1" dirty="0">
                <a:solidFill>
                  <a:schemeClr val="bg1"/>
                </a:solidFill>
              </a:rPr>
              <a:t>上面</a:t>
            </a:r>
            <a:endParaRPr lang="zh-CN" altLang="en-US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标题 2" descr="e7d195523061f1c080c1f65e560ce4c7aab742693afa616c53BB6014991DF0A768DF8AA7071780AA2D1A8FA0008B26E932649141749B429DE9FC3CF44F580CE4E57C0C3D6774D2FBC6DBC78C5B8C6D78FDBDA3A040BD702B085AC094BA27A6E95528FFA0DDDD3D86E69D0DC5E32D95B2EAC2E4F6DCDB0C02ACBAB12349A373069F3822288AF17601"/>
          <p:cNvSpPr txBox="1"/>
          <p:nvPr/>
        </p:nvSpPr>
        <p:spPr>
          <a:xfrm>
            <a:off x="1335405" y="2427605"/>
            <a:ext cx="8721090" cy="14636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5400" b="1" dirty="0">
                <a:solidFill>
                  <a:schemeClr val="bg1"/>
                </a:solidFill>
              </a:rPr>
              <a:t>参与读经</a:t>
            </a:r>
            <a:r>
              <a:rPr lang="zh-CN" altLang="en-US" sz="5400" b="1" dirty="0">
                <a:solidFill>
                  <a:schemeClr val="bg1"/>
                </a:solidFill>
              </a:rPr>
              <a:t>小组</a:t>
            </a:r>
            <a:endParaRPr lang="zh-CN" altLang="en-US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标题 2" descr="e7d195523061f1c080c1f65e560ce4c7aab742693afa616c53BB6014991DF0A768DF8AA7071780AA2D1A8FA0008B26E932649141749B429DE9FC3CF44F580CE4E57C0C3D6774D2FBC6DBC78C5B8C6D78FDBDA3A040BD702B085AC094BA27A6E95528FFA0DDDD3D86E69D0DC5E32D95B2EAC2E4F6DCDB0C02ACBAB12349A373069F3822288AF17601"/>
          <p:cNvSpPr txBox="1"/>
          <p:nvPr/>
        </p:nvSpPr>
        <p:spPr>
          <a:xfrm>
            <a:off x="1335405" y="2427605"/>
            <a:ext cx="8721090" cy="14636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5400" b="1" dirty="0">
                <a:solidFill>
                  <a:schemeClr val="bg1"/>
                </a:solidFill>
              </a:rPr>
              <a:t>祷告的事奉</a:t>
            </a:r>
            <a:r>
              <a:rPr lang="en-US" altLang="zh-CN" sz="5400" b="1" dirty="0">
                <a:solidFill>
                  <a:schemeClr val="bg1"/>
                </a:solidFill>
              </a:rPr>
              <a:t>：</a:t>
            </a:r>
            <a:endParaRPr lang="en-US" altLang="zh-CN" sz="5400" b="1" dirty="0">
              <a:solidFill>
                <a:schemeClr val="bg1"/>
              </a:solidFill>
            </a:endParaRPr>
          </a:p>
          <a:p>
            <a:pPr algn="ctr"/>
            <a:r>
              <a:rPr lang="zh-CN" altLang="en-US" sz="5400" b="1" dirty="0">
                <a:solidFill>
                  <a:schemeClr val="bg1"/>
                </a:solidFill>
              </a:rPr>
              <a:t>洗礼与圣灵充满</a:t>
            </a:r>
            <a:r>
              <a:rPr lang="en-US" altLang="zh-CN" sz="5400" b="1" dirty="0">
                <a:solidFill>
                  <a:schemeClr val="bg1"/>
                </a:solidFill>
              </a:rPr>
              <a:t>，</a:t>
            </a:r>
            <a:r>
              <a:rPr lang="zh-CN" altLang="en-US" sz="5400" b="1" dirty="0">
                <a:solidFill>
                  <a:schemeClr val="bg1"/>
                </a:solidFill>
              </a:rPr>
              <a:t>医治</a:t>
            </a:r>
            <a:r>
              <a:rPr lang="zh-CN" altLang="en-US" sz="5400" b="1" dirty="0">
                <a:solidFill>
                  <a:schemeClr val="bg1"/>
                </a:solidFill>
              </a:rPr>
              <a:t>等等</a:t>
            </a:r>
            <a:endParaRPr lang="zh-CN" altLang="en-US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标题 2" descr="e7d195523061f1c080c1f65e560ce4c7aab742693afa616c53BB6014991DF0A768DF8AA7071780AA2D1A8FA0008B26E932649141749B429DE9FC3CF44F580CE4E57C0C3D6774D2FBC6DBC78C5B8C6D78FDBDA3A040BD702B085AC094BA27A6E95528FFA0DDDD3D86E69D0DC5E32D95B2EAC2E4F6DCDB0C02ACBAB12349A373069F3822288AF17601"/>
          <p:cNvSpPr txBox="1"/>
          <p:nvPr/>
        </p:nvSpPr>
        <p:spPr>
          <a:xfrm>
            <a:off x="1335405" y="2427605"/>
            <a:ext cx="8721090" cy="14636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5400" b="1" dirty="0">
                <a:solidFill>
                  <a:schemeClr val="bg1"/>
                </a:solidFill>
              </a:rPr>
              <a:t>宣告本</a:t>
            </a:r>
            <a:endParaRPr lang="zh-CN" altLang="en-US" sz="5400" b="1" dirty="0">
              <a:solidFill>
                <a:schemeClr val="bg1"/>
              </a:solidFill>
            </a:endParaRPr>
          </a:p>
          <a:p>
            <a:pPr algn="ctr"/>
            <a:endParaRPr lang="zh-CN" altLang="en-US" sz="5400" b="1" dirty="0">
              <a:solidFill>
                <a:schemeClr val="bg1"/>
              </a:solidFill>
            </a:endParaRPr>
          </a:p>
          <a:p>
            <a:pPr algn="ctr"/>
            <a:r>
              <a:rPr lang="zh-CN" altLang="en-US" sz="5400" b="1" dirty="0">
                <a:solidFill>
                  <a:schemeClr val="bg1"/>
                </a:solidFill>
              </a:rPr>
              <a:t>《每日宣告和祷告系列</a:t>
            </a:r>
            <a:r>
              <a:rPr lang="zh-CN" altLang="en-US" sz="5400" b="1" dirty="0">
                <a:solidFill>
                  <a:schemeClr val="bg1"/>
                </a:solidFill>
              </a:rPr>
              <a:t>合集》</a:t>
            </a:r>
            <a:endParaRPr lang="zh-CN" altLang="en-US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标题 2" descr="e7d195523061f1c080c1f65e560ce4c7aab742693afa616c53BB6014991DF0A768DF8AA7071780AA2D1A8FA0008B26E932649141749B429DE9FC3CF44F580CE4E57C0C3D6774D2FBC6DBC78C5B8C6D78FDBDA3A040BD702B085AC094BA27A6E95528FFA0DDDD3D86E69D0DC5E32D95B2EAC2E4F6DCDB0C02ACBAB12349A373069F3822288AF17601"/>
          <p:cNvSpPr txBox="1"/>
          <p:nvPr/>
        </p:nvSpPr>
        <p:spPr>
          <a:xfrm>
            <a:off x="1335405" y="2427605"/>
            <a:ext cx="8721090" cy="14636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5400" b="1" dirty="0">
                <a:solidFill>
                  <a:schemeClr val="bg1"/>
                </a:solidFill>
              </a:rPr>
              <a:t>探访</a:t>
            </a:r>
            <a:r>
              <a:rPr lang="zh-CN" altLang="en-US" sz="5400" b="1" dirty="0">
                <a:solidFill>
                  <a:schemeClr val="bg1"/>
                </a:solidFill>
              </a:rPr>
              <a:t>事奉</a:t>
            </a:r>
            <a:endParaRPr lang="zh-CN" altLang="en-US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文本框 23"/>
          <p:cNvSpPr txBox="1"/>
          <p:nvPr/>
        </p:nvSpPr>
        <p:spPr>
          <a:xfrm>
            <a:off x="542290" y="1701800"/>
            <a:ext cx="10601960" cy="31972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0000"/>
              </a:lnSpc>
            </a:pPr>
            <a:r>
              <a: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耶和华</a:t>
            </a:r>
            <a:r>
              <a:rPr lang="en-US" altLang="zh-CN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，</a:t>
            </a:r>
            <a:r>
              <a: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我们的医治</a:t>
            </a:r>
            <a:r>
              <a: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者</a:t>
            </a:r>
            <a:endParaRPr lang="zh-CN" altLang="en-US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标题 2" descr="e7d195523061f1c080c1f65e560ce4c7aab742693afa616c53BB6014991DF0A768DF8AA7071780AA2D1A8FA0008B26E932649141749B429DE9FC3CF44F580CE4E57C0C3D6774D2FBC6DBC78C5B8C6D78FDBDA3A040BD702B085AC094BA27A6E95528FFA0DDDD3D86E69D0DC5E32D95B2EAC2E4F6DCDB0C02ACBAB12349A373069F3822288AF17601"/>
          <p:cNvSpPr txBox="1"/>
          <p:nvPr/>
        </p:nvSpPr>
        <p:spPr>
          <a:xfrm>
            <a:off x="2703830" y="195580"/>
            <a:ext cx="6700520" cy="14636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5400" b="1" dirty="0">
                <a:solidFill>
                  <a:schemeClr val="bg1"/>
                </a:solidFill>
              </a:rPr>
              <a:t>脱下外衣</a:t>
            </a:r>
            <a:endParaRPr lang="zh-CN" altLang="en-US" sz="5400" b="1" dirty="0">
              <a:solidFill>
                <a:schemeClr val="bg1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42290" y="1494155"/>
            <a:ext cx="10601960" cy="38703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0000"/>
              </a:lnSpc>
            </a:pPr>
            <a:r>
              <a: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马可福音</a:t>
            </a:r>
            <a:r>
              <a:rPr lang="en-US" altLang="zh-CN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10:46-52</a:t>
            </a:r>
            <a:endParaRPr lang="en-US" altLang="zh-CN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脱下外衣</a:t>
            </a:r>
            <a:r>
              <a:rPr lang="en-US" altLang="zh-CN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，</a:t>
            </a:r>
            <a:r>
              <a: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脱下旧的身份</a:t>
            </a:r>
            <a:endParaRPr lang="zh-CN" altLang="en-US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zh-CN" altLang="en-US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罗马书</a:t>
            </a:r>
            <a:r>
              <a:rPr lang="en-US" altLang="zh-CN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8:29-30</a:t>
            </a:r>
            <a:endParaRPr lang="en-US" altLang="zh-CN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标题 2" descr="e7d195523061f1c080c1f65e560ce4c7aab742693afa616c53BB6014991DF0A768DF8AA7071780AA2D1A8FA0008B26E932649141749B429DE9FC3CF44F580CE4E57C0C3D6774D2FBC6DBC78C5B8C6D78FDBDA3A040BD702B085AC094BA27A6E95528FFA0DDDD3D86E69D0DC5E32D95B2EAC2E4F6DCDB0C02ACBAB12349A373069F3822288AF17601"/>
          <p:cNvSpPr txBox="1"/>
          <p:nvPr/>
        </p:nvSpPr>
        <p:spPr>
          <a:xfrm>
            <a:off x="2703830" y="195580"/>
            <a:ext cx="6700520" cy="14636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zh-CN" sz="5400" b="1" dirty="0">
                <a:solidFill>
                  <a:schemeClr val="bg1"/>
                </a:solidFill>
              </a:rPr>
              <a:t>.</a:t>
            </a:r>
            <a:r>
              <a:rPr lang="zh-CN" altLang="en-US" sz="5400" b="1" dirty="0">
                <a:solidFill>
                  <a:schemeClr val="bg1"/>
                </a:solidFill>
              </a:rPr>
              <a:t>只要我摸</a:t>
            </a:r>
            <a:endParaRPr lang="zh-CN" altLang="en-US" sz="5400" b="1" dirty="0">
              <a:solidFill>
                <a:schemeClr val="bg1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42290" y="1494155"/>
            <a:ext cx="10601960" cy="41649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马太福音</a:t>
            </a:r>
            <a:r>
              <a:rPr lang="en-US" altLang="zh-CN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9:20-22</a:t>
            </a:r>
            <a:endParaRPr lang="en-US" altLang="zh-CN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马可福音</a:t>
            </a:r>
            <a:r>
              <a:rPr lang="en-US" altLang="zh-CN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5:25-34</a:t>
            </a:r>
            <a:endParaRPr lang="en-US" altLang="zh-CN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关注神的道，关注耶稣够多</a:t>
            </a:r>
            <a:endParaRPr lang="zh-CN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文本框 23"/>
          <p:cNvSpPr txBox="1"/>
          <p:nvPr/>
        </p:nvSpPr>
        <p:spPr>
          <a:xfrm>
            <a:off x="542290" y="1029970"/>
            <a:ext cx="10601960" cy="41649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注意你的思想，因为会成为你的话语</a:t>
            </a:r>
            <a:endParaRPr lang="zh-CN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注意你的话语，会成为你的行动</a:t>
            </a:r>
            <a:endParaRPr lang="zh-CN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注意你的行动，会成为你的习惯</a:t>
            </a:r>
            <a:endParaRPr lang="zh-CN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注意你的习惯，会成为你的品格</a:t>
            </a:r>
            <a:endParaRPr lang="zh-CN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zh-CN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注意你的品格，因为会成为你的命定</a:t>
            </a:r>
            <a:endParaRPr lang="zh-CN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zh-CN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标题 2" descr="e7d195523061f1c080c1f65e560ce4c7aab742693afa616c53BB6014991DF0A768DF8AA7071780AA2D1A8FA0008B26E932649141749B429DE9FC3CF44F580CE4E57C0C3D6774D2FBC6DBC78C5B8C6D78FDBDA3A040BD702B085AC094BA27A6E95528FFA0DDDD3D86E69D0DC5E32D95B2EAC2E4F6DCDB0C02ACBAB12349A373069F3822288AF17601"/>
          <p:cNvSpPr txBox="1"/>
          <p:nvPr/>
        </p:nvSpPr>
        <p:spPr>
          <a:xfrm>
            <a:off x="2009775" y="195580"/>
            <a:ext cx="8047355" cy="14636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5400" b="1" dirty="0">
                <a:solidFill>
                  <a:schemeClr val="bg1"/>
                </a:solidFill>
              </a:rPr>
              <a:t>我们不知不觉都在默</a:t>
            </a:r>
            <a:r>
              <a:rPr lang="zh-CN" altLang="en-US" sz="5400" b="1" dirty="0">
                <a:solidFill>
                  <a:schemeClr val="bg1"/>
                </a:solidFill>
              </a:rPr>
              <a:t>想</a:t>
            </a:r>
            <a:endParaRPr lang="zh-CN" altLang="en-US" sz="5400" b="1" dirty="0">
              <a:solidFill>
                <a:schemeClr val="bg1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42290" y="1494155"/>
            <a:ext cx="10601960" cy="42494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0000"/>
              </a:lnSpc>
            </a:pPr>
            <a:r>
              <a: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通常我们会默想自己关注的东西</a:t>
            </a:r>
            <a:endParaRPr lang="zh-CN" altLang="en-US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zh-CN" altLang="en-US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关注、忍耐，焦点是帮助我们结出果子的</a:t>
            </a:r>
            <a:endParaRPr lang="zh-CN" altLang="en-US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标题 2" descr="e7d195523061f1c080c1f65e560ce4c7aab742693afa616c53BB6014991DF0A768DF8AA7071780AA2D1A8FA0008B26E932649141749B429DE9FC3CF44F580CE4E57C0C3D6774D2FBC6DBC78C5B8C6D78FDBDA3A040BD702B085AC094BA27A6E95528FFA0DDDD3D86E69D0DC5E32D95B2EAC2E4F6DCDB0C02ACBAB12349A373069F3822288AF17601"/>
          <p:cNvSpPr txBox="1"/>
          <p:nvPr/>
        </p:nvSpPr>
        <p:spPr>
          <a:xfrm>
            <a:off x="2703830" y="195580"/>
            <a:ext cx="6700520" cy="14636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5400" b="1" dirty="0">
                <a:solidFill>
                  <a:schemeClr val="bg1"/>
                </a:solidFill>
              </a:rPr>
              <a:t>关注耶稣</a:t>
            </a:r>
            <a:endParaRPr lang="zh-CN" altLang="en-US" sz="5400" b="1" dirty="0">
              <a:solidFill>
                <a:schemeClr val="bg1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42290" y="1494155"/>
            <a:ext cx="10601960" cy="38703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0000"/>
              </a:lnSpc>
            </a:pPr>
            <a:r>
              <a: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关注耶稣，直到信心被点燃</a:t>
            </a:r>
            <a:endParaRPr lang="zh-CN" altLang="en-US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zh-CN" altLang="en-US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彼得后书</a:t>
            </a:r>
            <a:r>
              <a:rPr lang="en-US" altLang="zh-CN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1:19</a:t>
            </a:r>
            <a:endParaRPr lang="en-US" altLang="zh-CN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启示录</a:t>
            </a:r>
            <a:r>
              <a:rPr lang="en-US" altLang="zh-CN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12:10-11</a:t>
            </a:r>
            <a:endParaRPr lang="en-US" altLang="zh-CN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虽然看上去面临死亡，依然关注神的道</a:t>
            </a:r>
            <a:endParaRPr lang="zh-CN" altLang="en-US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神的最终会拯救我们！</a:t>
            </a:r>
            <a:endParaRPr lang="zh-CN" altLang="en-US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标题 2" descr="e7d195523061f1c080c1f65e560ce4c7aab742693afa616c53BB6014991DF0A768DF8AA7071780AA2D1A8FA0008B26E932649141749B429DE9FC3CF44F580CE4E57C0C3D6774D2FBC6DBC78C5B8C6D78FDBDA3A040BD702B085AC094BA27A6E95528FFA0DDDD3D86E69D0DC5E32D95B2EAC2E4F6DCDB0C02ACBAB12349A373069F3822288AF17601"/>
          <p:cNvSpPr txBox="1"/>
          <p:nvPr/>
        </p:nvSpPr>
        <p:spPr>
          <a:xfrm>
            <a:off x="2009775" y="195580"/>
            <a:ext cx="8047355" cy="14636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5400" b="1" dirty="0">
                <a:solidFill>
                  <a:schemeClr val="bg1"/>
                </a:solidFill>
              </a:rPr>
              <a:t>仰望耶稣基督</a:t>
            </a:r>
            <a:endParaRPr lang="zh-CN" altLang="en-US" sz="5400" b="1" dirty="0">
              <a:solidFill>
                <a:schemeClr val="bg1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42290" y="1494155"/>
            <a:ext cx="10601960" cy="42494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0000"/>
              </a:lnSpc>
            </a:pPr>
            <a:r>
              <a: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诗篇</a:t>
            </a:r>
            <a:r>
              <a:rPr lang="en-US" altLang="zh-CN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42:1-5</a:t>
            </a:r>
            <a:r>
              <a: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；</a:t>
            </a:r>
            <a:r>
              <a:rPr lang="en-US" altLang="zh-CN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9-11</a:t>
            </a:r>
            <a:endParaRPr lang="en-US" altLang="zh-CN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诗篇</a:t>
            </a:r>
            <a:r>
              <a:rPr lang="en-US" altLang="zh-CN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43:1-5</a:t>
            </a:r>
            <a:endParaRPr lang="en-US" altLang="zh-CN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他求神引导，引导他的心相信</a:t>
            </a:r>
            <a:endParaRPr lang="zh-CN" altLang="en-US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zh-CN" altLang="en-US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zh-CN" altLang="en-US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文本框 23"/>
          <p:cNvSpPr txBox="1"/>
          <p:nvPr/>
        </p:nvSpPr>
        <p:spPr>
          <a:xfrm>
            <a:off x="542290" y="1029970"/>
            <a:ext cx="10601960" cy="41649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如今血漏的妇人</a:t>
            </a:r>
            <a:r>
              <a:rPr lang="en-US" altLang="zh-CN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，</a:t>
            </a: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不再是触碰耶稣才能得</a:t>
            </a: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医治</a:t>
            </a:r>
            <a:endParaRPr lang="zh-CN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而是相信耶稣已经，似乎更加简单</a:t>
            </a:r>
            <a:endParaRPr lang="zh-CN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但是我们依然要推开敌人</a:t>
            </a:r>
            <a:r>
              <a:rPr lang="en-US" altLang="zh-CN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，</a:t>
            </a: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那些怀疑，感觉，肉体逻辑</a:t>
            </a:r>
            <a:endParaRPr lang="zh-CN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神是帮助我们推开的那个</a:t>
            </a:r>
            <a:endParaRPr lang="zh-CN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耶稣总是叫我们来</a:t>
            </a:r>
            <a:endParaRPr lang="zh-CN" alt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微软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559</Words>
  <Application>WPS 演示</Application>
  <PresentationFormat>宽屏</PresentationFormat>
  <Paragraphs>96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4" baseType="lpstr">
      <vt:lpstr>Arial</vt:lpstr>
      <vt:lpstr>宋体</vt:lpstr>
      <vt:lpstr>Wingdings</vt:lpstr>
      <vt:lpstr>汉仪乐喵体简</vt:lpstr>
      <vt:lpstr>Aharoni</vt:lpstr>
      <vt:lpstr>宋体-简</vt:lpstr>
      <vt:lpstr>Calibri</vt:lpstr>
      <vt:lpstr>Helvetica Neue</vt:lpstr>
      <vt:lpstr>微软雅黑</vt:lpstr>
      <vt:lpstr>汉仪旗黑</vt:lpstr>
      <vt:lpstr>微软雅黑</vt:lpstr>
      <vt:lpstr>宋体</vt:lpstr>
      <vt:lpstr>Arial Unicode MS</vt:lpstr>
      <vt:lpstr>汉仪书宋二KW</vt:lpstr>
      <vt:lpstr>苹方-简</vt:lpstr>
      <vt:lpstr>Aharoni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郑 利娅</dc:creator>
  <cp:lastModifiedBy>zhouwencong</cp:lastModifiedBy>
  <cp:revision>41</cp:revision>
  <dcterms:created xsi:type="dcterms:W3CDTF">2025-11-16T06:31:29Z</dcterms:created>
  <dcterms:modified xsi:type="dcterms:W3CDTF">2025-11-16T06:31:29Z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21A51923142278F4C16F19692646C735_43</vt:lpwstr>
  </property>
  <property fmtid="{D5CDD505-2E9C-101B-9397-08002B2CF9AE}" pid="3" name="KSOProductBuildVer">
    <vt:lpwstr>2052-6.14.0.8924</vt:lpwstr>
  </property>
</Properties>
</file>