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41" r:id="rId2"/>
    <p:sldId id="24588" r:id="rId3"/>
    <p:sldId id="22718" r:id="rId4"/>
    <p:sldId id="22719" r:id="rId5"/>
    <p:sldId id="18957" r:id="rId6"/>
    <p:sldId id="25983" r:id="rId7"/>
    <p:sldId id="25984" r:id="rId8"/>
    <p:sldId id="25960" r:id="rId9"/>
    <p:sldId id="25961" r:id="rId10"/>
    <p:sldId id="25706" r:id="rId11"/>
    <p:sldId id="25712" r:id="rId12"/>
    <p:sldId id="25713" r:id="rId13"/>
    <p:sldId id="25649" r:id="rId14"/>
    <p:sldId id="25650" r:id="rId15"/>
    <p:sldId id="25698" r:id="rId16"/>
  </p:sldIdLst>
  <p:sldSz cx="12192000" cy="6858000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86"/>
  </p:normalViewPr>
  <p:slideViewPr>
    <p:cSldViewPr snapToGrid="0" snapToObjects="1" showGuides="1">
      <p:cViewPr varScale="1">
        <p:scale>
          <a:sx n="56" d="100"/>
          <a:sy n="56" d="100"/>
        </p:scale>
        <p:origin x="60" y="288"/>
      </p:cViewPr>
      <p:guideLst>
        <p:guide orient="horz" pos="2099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2025/3/14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2025/3/14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2025/3/14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2025/3/14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2025/3/14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2025/3/14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2025/3/14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2025/3/14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2025/3/14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2025/3/14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2025/3/14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2025/3/14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2025/3/14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100000">
              <a:schemeClr val="tx2">
                <a:lumMod val="75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ED9B2-273E-1544-B5EE-B2275DA67251}" type="datetimeFigureOut">
              <a:rPr kumimoji="1" lang="zh-CN" altLang="en-US" smtClean="0"/>
              <a:t>2025/3/14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 flipH="1">
            <a:off x="1612265" y="265430"/>
            <a:ext cx="8967470" cy="2465070"/>
          </a:xfrm>
        </p:spPr>
        <p:txBody>
          <a:bodyPr>
            <a:norm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5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准备进入敬拜赞美</a:t>
            </a:r>
            <a:r>
              <a:rPr lang="en-US" altLang="zh-CN" sz="5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——</a:t>
            </a:r>
            <a:r>
              <a:rPr lang="zh-CN" altLang="en-US" sz="5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上午</a:t>
            </a:r>
            <a:endParaRPr lang="en-US" altLang="zh-CN" sz="54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257935" y="2730500"/>
            <a:ext cx="1026414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请把手机调成静音或者关机，放在一旁</a:t>
            </a:r>
          </a:p>
          <a:p>
            <a:pPr algn="l" fontAlgn="auto">
              <a:lnSpc>
                <a:spcPct val="150000"/>
              </a:lnSpc>
            </a:pPr>
            <a:endParaRPr lang="zh-CN" altLang="en-US" sz="2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请决定把接下来的</a:t>
            </a:r>
            <a:r>
              <a:rPr lang="en-US" altLang="zh-CN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小时给神，让他对你说话，领受恩典和祝福</a:t>
            </a:r>
          </a:p>
          <a:p>
            <a:pPr algn="l" fontAlgn="auto">
              <a:lnSpc>
                <a:spcPct val="150000"/>
              </a:lnSpc>
            </a:pPr>
            <a:endParaRPr lang="zh-CN" altLang="en-US" sz="2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请准备好你的心，默想神的道，专注于耶稣，准备敬拜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神啊，我的心切慕祢，如鹿切慕溪水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惟有祢是我心所爱，我渴慕来敬拜祢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祢是我的力量、盾牌，我灵单单降服与祢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惟有祢是我心所爱，我渴慕来敬拜祢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如鹿切慕溪水</a:t>
            </a:r>
            <a:r>
              <a:rPr lang="en-US" altLang="zh-CN" sz="1400" b="1" dirty="0">
                <a:solidFill>
                  <a:schemeClr val="bg1"/>
                </a:solidFill>
              </a:rPr>
              <a:t> 1/3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985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唯有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祢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能满足我心，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祢比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金银更宝贵</a:t>
            </a:r>
          </a:p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唯有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祢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使我心喜乐，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祢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是我全心所爱</a:t>
            </a:r>
          </a:p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祢是我的力量、盾牌，我灵单单降服与祢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惟有祢是我心所爱，我渴慕来敬拜祢</a:t>
            </a: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如鹿切慕溪水</a:t>
            </a:r>
            <a:r>
              <a:rPr lang="en-US" altLang="zh-CN" sz="1400" b="1" dirty="0">
                <a:solidFill>
                  <a:schemeClr val="bg1"/>
                </a:solidFill>
                <a:sym typeface="+mn-ea"/>
              </a:rPr>
              <a:t> 2/3</a:t>
            </a:r>
            <a:endParaRPr lang="en-US" altLang="zh-CN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185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祢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愿成为我的朋友，即使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祢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是尊贵君</a:t>
            </a:r>
          </a:p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我爱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祢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胜过世上一切，无人能与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祢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相比</a:t>
            </a:r>
          </a:p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祢是我的力量、盾牌，我灵单单降服与祢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ts val="65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惟有祢是我心所爱，我渴慕来敬拜祢</a:t>
            </a: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如鹿切慕溪水</a:t>
            </a:r>
            <a:r>
              <a:rPr lang="en-US" altLang="zh-CN" sz="1400" b="1" dirty="0">
                <a:solidFill>
                  <a:schemeClr val="bg1"/>
                </a:solidFill>
                <a:sym typeface="+mn-ea"/>
              </a:rPr>
              <a:t> 3/3</a:t>
            </a:r>
            <a:endParaRPr lang="en-US" altLang="zh-CN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696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21457" y="1748021"/>
            <a:ext cx="8967470" cy="2465070"/>
          </a:xfrm>
        </p:spPr>
        <p:txBody>
          <a:bodyPr>
            <a:norm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6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见证分享</a:t>
            </a:r>
            <a:endParaRPr lang="en-US" altLang="zh-CN" sz="6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21457" y="1748021"/>
            <a:ext cx="8967470" cy="2465070"/>
          </a:xfrm>
        </p:spPr>
        <p:txBody>
          <a:bodyPr>
            <a:norm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今天的分享主题：</a:t>
            </a:r>
            <a:endParaRPr lang="en-US" altLang="zh-CN" sz="2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</a:pPr>
            <a:endParaRPr lang="zh-CN" altLang="en-US" sz="2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13740" y="318135"/>
            <a:ext cx="9144000" cy="6221730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周日聚会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9:30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12:00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（讲道和侍奉）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</a:p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2.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蜂蜜书屋（读经小组）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成人：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周二、三、五 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8:00-9:00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（女）</a:t>
            </a:r>
            <a:endParaRPr lang="en-US" altLang="zh-CN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周一到周五 晚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00-10:00 (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男）</a:t>
            </a:r>
            <a:endParaRPr lang="en-US" altLang="zh-CN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儿童：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周一到周五 智慧之子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晚上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8:00-8:45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周二到周四 智慧之子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晚上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8:00-8:45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青少年：周一、四、五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8:00-9:00</a:t>
            </a:r>
          </a:p>
          <a:p>
            <a:pPr algn="l">
              <a:lnSpc>
                <a:spcPct val="100000"/>
              </a:lnSpc>
            </a:pPr>
            <a:endParaRPr lang="en-US" altLang="zh-CN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3.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周四线下敬拜祷告会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19:30-21:00</a:t>
            </a: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4.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欢迎联系探访、传福音、医治祷告等</a:t>
            </a:r>
          </a:p>
          <a:p>
            <a:pPr algn="l">
              <a:lnSpc>
                <a:spcPct val="100000"/>
              </a:lnSpc>
            </a:pP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联系我们：132 50212470（微信同号）</a:t>
            </a:r>
          </a:p>
          <a:p>
            <a:pPr algn="l">
              <a:lnSpc>
                <a:spcPct val="100000"/>
              </a:lnSpc>
            </a:pP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9107" y="1614622"/>
            <a:ext cx="2803161" cy="381875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46405"/>
            <a:ext cx="10515600" cy="617728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哈利路亚 哈利路亚 前来敬拜永远的君王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哈利路亚 哈利路亚 大声宣告主荣耀降临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荣耀尊贵，能力权柄归于你。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你是我的救主，我的救赎。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荣耀尊贵，能力权柄归于你。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你是配得，你是配得，你是配得 我的敬拜</a:t>
            </a:r>
          </a:p>
          <a:p>
            <a:pPr marL="0" indent="0" algn="ctr">
              <a:lnSpc>
                <a:spcPct val="100000"/>
              </a:lnSpc>
              <a:buNone/>
            </a:pPr>
            <a:endParaRPr lang="zh-CN" altLang="en-US" sz="32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荣耀尊贵，美丽无比。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神的儿子，耶稣我的主。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荣耀尊贵，美丽无比。</a:t>
            </a:r>
            <a:endParaRPr lang="zh-CN" altLang="zh-CN" sz="32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神的儿子，耶稣我的主。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400" b="1" dirty="0">
                <a:solidFill>
                  <a:schemeClr val="bg1"/>
                </a:solidFill>
              </a:rPr>
              <a:t>前来敬拜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CBED3E75-D30E-D9E1-A85E-B906A51414B6}"/>
              </a:ext>
            </a:extLst>
          </p:cNvPr>
          <p:cNvSpPr txBox="1"/>
          <p:nvPr/>
        </p:nvSpPr>
        <p:spPr>
          <a:xfrm>
            <a:off x="3048953" y="3221474"/>
            <a:ext cx="60979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无人能与你相比</a:t>
            </a:r>
          </a:p>
        </p:txBody>
      </p:sp>
    </p:spTree>
    <p:extLst>
      <p:ext uri="{BB962C8B-B14F-4D97-AF65-F5344CB8AC3E}">
        <p14:creationId xmlns:p14="http://schemas.microsoft.com/office/powerpoint/2010/main" val="2854102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永活全能的主宰</a:t>
            </a: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道成肉身显明你的爱</a:t>
            </a: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奇妙主荣耀神，何等的伟大</a:t>
            </a: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圣洁尊贵的君</a:t>
            </a:r>
            <a:r>
              <a:rPr 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王</a:t>
            </a:r>
            <a:endParaRPr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超乎万民在全地之上</a:t>
            </a:r>
          </a:p>
          <a:p>
            <a:pPr marL="0" algn="ctr" fontAlgn="auto">
              <a:lnSpc>
                <a:spcPct val="100000"/>
              </a:lnSpc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为我罪流宝血，赎回我生命</a:t>
            </a:r>
            <a:endParaRPr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无人能与你相比</a:t>
            </a:r>
            <a:r>
              <a:rPr lang="en-US" altLang="zh-CN" sz="1400" b="1" dirty="0">
                <a:solidFill>
                  <a:schemeClr val="bg1"/>
                </a:solidFill>
              </a:rPr>
              <a:t> 1/2</a:t>
            </a:r>
          </a:p>
        </p:txBody>
      </p:sp>
    </p:spTree>
    <p:extLst>
      <p:ext uri="{BB962C8B-B14F-4D97-AF65-F5344CB8AC3E}">
        <p14:creationId xmlns:p14="http://schemas.microsoft.com/office/powerpoint/2010/main" val="3881181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algn="ctr"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无人能与你相比，你掌权直到永远</a:t>
            </a:r>
          </a:p>
          <a:p>
            <a:pPr marL="0" algn="ctr"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我要扬声赞美你</a:t>
            </a:r>
          </a:p>
          <a:p>
            <a:pPr marL="0" algn="ctr">
              <a:buClrTx/>
              <a:buSzTx/>
              <a:buNone/>
            </a:pPr>
            <a:endParaRPr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algn="ctr"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喔，何等伟大的爱，高过诸天深海</a:t>
            </a:r>
          </a:p>
          <a:p>
            <a:pPr marL="0" algn="ctr"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当受极大赞美</a:t>
            </a:r>
            <a:endParaRPr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algn="ctr"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喔，主你满有能力，世界盼望是你</a:t>
            </a:r>
          </a:p>
          <a:p>
            <a:pPr marL="0" algn="ctr">
              <a:buClrTx/>
              <a:buSzTx/>
              <a:buNone/>
            </a:pPr>
            <a:r>
              <a:rPr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我要敬拜你，耶稣我的主</a:t>
            </a:r>
            <a:endParaRPr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algn="ctr">
              <a:buClrTx/>
              <a:buSzTx/>
              <a:buNone/>
            </a:pPr>
            <a:endParaRPr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无人能与你相比</a:t>
            </a:r>
            <a:r>
              <a:rPr lang="en-US" altLang="zh-CN" sz="1400" b="1">
                <a:solidFill>
                  <a:schemeClr val="bg1"/>
                </a:solidFill>
              </a:rPr>
              <a:t> 2/2</a:t>
            </a:r>
          </a:p>
        </p:txBody>
      </p:sp>
    </p:spTree>
    <p:extLst>
      <p:ext uri="{BB962C8B-B14F-4D97-AF65-F5344CB8AC3E}">
        <p14:creationId xmlns:p14="http://schemas.microsoft.com/office/powerpoint/2010/main" val="1093739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当我抬头见你 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当我侧耳聆听你声音， 我全心赞美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我传扬你奇妙作为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我全心颂赞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你的荣美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我全人颂赞 你的作为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每日每夜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我不停赞美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哈利路亚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哈利路亚</a:t>
            </a:r>
            <a:r>
              <a:rPr lang="de-DE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阿们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全心颂赞</a:t>
            </a:r>
          </a:p>
        </p:txBody>
      </p:sp>
    </p:spTree>
    <p:extLst>
      <p:ext uri="{BB962C8B-B14F-4D97-AF65-F5344CB8AC3E}">
        <p14:creationId xmlns:p14="http://schemas.microsoft.com/office/powerpoint/2010/main" val="369774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-148443" y="617516"/>
            <a:ext cx="11768447" cy="5605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有位爱我的天父    他永远不放弃我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他爱的同在使我完全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我深知他顾念着我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我知他顾念着我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zh-CN" altLang="en-US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在许多危难时刻    在流泪的过程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你永不离开或丢弃我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我深知你顾念着我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我知你顾念着我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爱我的天父 </a:t>
            </a:r>
            <a:r>
              <a:rPr lang="en-US" altLang="zh-CN" sz="1400" b="1" dirty="0">
                <a:solidFill>
                  <a:schemeClr val="bg1"/>
                </a:solidFill>
              </a:rPr>
              <a:t>1/2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216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362200" y="440763"/>
            <a:ext cx="7021459" cy="3706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吸引我，贴近你心</a:t>
            </a:r>
          </a:p>
          <a:p>
            <a:pPr algn="ctr">
              <a:lnSpc>
                <a:spcPct val="15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拥抱在你怀里</a:t>
            </a:r>
          </a:p>
          <a:p>
            <a:pPr algn="ctr">
              <a:lnSpc>
                <a:spcPct val="15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我爱你，我的天父</a:t>
            </a:r>
          </a:p>
          <a:p>
            <a:pPr algn="ctr">
              <a:lnSpc>
                <a:spcPct val="15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你是我的一切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爱我的天父 </a:t>
            </a:r>
            <a:r>
              <a:rPr lang="en-US" altLang="zh-CN" sz="1400" b="1" dirty="0">
                <a:solidFill>
                  <a:schemeClr val="bg1"/>
                </a:solidFill>
              </a:rPr>
              <a:t>2/2</a:t>
            </a:r>
            <a:endParaRPr lang="zh-CN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680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-194310"/>
            <a:ext cx="10515600" cy="6376670"/>
          </a:xfrm>
          <a:effectLst/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endParaRPr lang="zh-CN" altLang="zh-CN" sz="24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耶稣，你如此爱我，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背负我的罪使我洁净。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耶稣，你如此爱我，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为我流宝血，付上代价。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当我看不见，你开启我眼睛。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当我心孤寂，你与我亲近。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当我快放弃，你赐我生命，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因你鞭伤，我得医治。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0" y="35560"/>
            <a:ext cx="194691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400" b="1" dirty="0">
                <a:solidFill>
                  <a:schemeClr val="bg1"/>
                </a:solidFill>
              </a:rPr>
              <a:t>只需要你</a:t>
            </a:r>
            <a:r>
              <a:rPr kumimoji="1" lang="en-US" altLang="zh-CN" sz="1400" b="1" dirty="0">
                <a:solidFill>
                  <a:schemeClr val="bg1"/>
                </a:solidFill>
              </a:rPr>
              <a:t>1/2</a:t>
            </a:r>
            <a:endParaRPr kumimoji="1" lang="zh-CN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983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643380"/>
            <a:ext cx="10515600" cy="4858385"/>
          </a:xfrm>
          <a:effectLst/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耶稣，你爱是长阔高深，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耶稣，你爱是没有止尽。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世上的一切，有一天将过去，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我只需要你，只需要你。</a:t>
            </a:r>
          </a:p>
          <a:p>
            <a:pPr marL="0" indent="0" algn="ctr">
              <a:lnSpc>
                <a:spcPct val="100000"/>
              </a:lnSpc>
              <a:buNone/>
            </a:pPr>
            <a:endParaRPr lang="zh-CN" altLang="en-US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0" y="35560"/>
            <a:ext cx="194691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400" b="1" dirty="0">
                <a:solidFill>
                  <a:schemeClr val="bg1"/>
                </a:solidFill>
              </a:rPr>
              <a:t>只需要你</a:t>
            </a:r>
            <a:r>
              <a:rPr kumimoji="1" lang="en-US" altLang="zh-CN" sz="1400" b="1" dirty="0">
                <a:solidFill>
                  <a:schemeClr val="bg1"/>
                </a:solidFill>
              </a:rPr>
              <a:t>2/2</a:t>
            </a:r>
            <a:endParaRPr kumimoji="1" lang="zh-CN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32502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OWUyNmI5YjA4Y2RjN2EzMGU3ZjA5OTc5YTczMTdiMTY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739</Words>
  <Application>Microsoft Office PowerPoint</Application>
  <PresentationFormat>宽屏</PresentationFormat>
  <Paragraphs>103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0" baseType="lpstr"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用户</dc:creator>
  <cp:lastModifiedBy>1162806929@qq.com</cp:lastModifiedBy>
  <cp:revision>396</cp:revision>
  <dcterms:created xsi:type="dcterms:W3CDTF">1900-01-01T00:00:00Z</dcterms:created>
  <dcterms:modified xsi:type="dcterms:W3CDTF">2025-03-14T15:15:17Z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223DF69268214A3184218D4E12642B01_13</vt:lpwstr>
  </property>
</Properties>
</file>