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432" r:id="rId2"/>
    <p:sldId id="25963" r:id="rId3"/>
    <p:sldId id="23123" r:id="rId4"/>
    <p:sldId id="25958" r:id="rId5"/>
    <p:sldId id="25959" r:id="rId6"/>
    <p:sldId id="25003" r:id="rId7"/>
    <p:sldId id="23342" r:id="rId8"/>
    <p:sldId id="25433" r:id="rId9"/>
    <p:sldId id="25434" r:id="rId10"/>
    <p:sldId id="25718" r:id="rId11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9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86"/>
  </p:normalViewPr>
  <p:slideViewPr>
    <p:cSldViewPr snapToGrid="0" snapToObjects="1" showGuides="1">
      <p:cViewPr varScale="1">
        <p:scale>
          <a:sx n="84" d="100"/>
          <a:sy n="84" d="100"/>
        </p:scale>
        <p:origin x="872" y="60"/>
      </p:cViewPr>
      <p:guideLst>
        <p:guide orient="horz" pos="2099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2025/4/5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2">
                <a:lumMod val="75000"/>
              </a:schemeClr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5ED9B2-273E-1544-B5EE-B2275DA67251}" type="datetimeFigureOut">
              <a:rPr kumimoji="1" lang="zh-CN" altLang="en-US" smtClean="0"/>
              <a:t>2025/4/5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FCA77-E1AA-1341-B86A-40BB182187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 flipH="1">
            <a:off x="1906270" y="265430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准备进入敬拜赞美</a:t>
            </a:r>
            <a:r>
              <a:rPr lang="en-US" altLang="zh-CN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54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endParaRPr lang="en-US" altLang="zh-CN" sz="5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57935" y="2730500"/>
            <a:ext cx="102641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请把手机调成静音或者关机，放在一旁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请决定把接下来的</a:t>
            </a:r>
            <a:r>
              <a:rPr lang="en-US" altLang="zh-CN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小时给神，让他对你说话，领受恩典和祝福</a:t>
            </a:r>
          </a:p>
          <a:p>
            <a:pPr algn="l" fontAlgn="auto">
              <a:lnSpc>
                <a:spcPct val="150000"/>
              </a:lnSpc>
            </a:pPr>
            <a:endParaRPr lang="zh-CN" altLang="en-US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请准备好你的心，默想神的道，专注于耶稣，准备敬拜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13740" y="318135"/>
            <a:ext cx="9144000" cy="6221730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周日聚会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9:30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-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（讲道和侍奉）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蜂蜜书屋（读经小组）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成人：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周二、三、五 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8:00-9:00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（女）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周一到周五 晚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00-10:00 (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男）</a:t>
            </a: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儿童：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周一到周五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周二到周四 智慧之子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晚上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8:00-8:45</a:t>
            </a: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青少年：周一、四、五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8:00-9:00</a:t>
            </a:r>
          </a:p>
          <a:p>
            <a:pPr algn="l">
              <a:lnSpc>
                <a:spcPct val="100000"/>
              </a:lnSpc>
            </a:pPr>
            <a:endParaRPr lang="en-US" altLang="zh-CN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周四线下敬拜祷告会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19:30-21:00</a:t>
            </a: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 </a:t>
            </a:r>
            <a:r>
              <a:rPr lang="en-US" altLang="zh-CN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欢迎联系探访、传福音、医治祷告等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algn="l">
              <a:lnSpc>
                <a:spcPct val="100000"/>
              </a:lnSpc>
            </a:pPr>
            <a:r>
              <a:rPr lang="zh-CN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联系我们：132 50212470（微信同号）</a:t>
            </a:r>
          </a:p>
          <a:p>
            <a:pPr algn="l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9107" y="1614622"/>
            <a:ext cx="2803161" cy="381875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49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在这美丽的时刻   我们相聚在一起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神的爱拥抱着我们   神的灵充满这地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当称谢进入他的门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当赞美进入他的院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击鼓跳舞扬声欢呼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凡有气息都要赞美他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让赞美从四处响起  让音符在空中飞舞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让我们的心向神敞开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让赞美飞扬</a:t>
            </a:r>
          </a:p>
        </p:txBody>
      </p:sp>
    </p:spTree>
    <p:extLst>
      <p:ext uri="{BB962C8B-B14F-4D97-AF65-F5344CB8AC3E}">
        <p14:creationId xmlns:p14="http://schemas.microsoft.com/office/powerpoint/2010/main" val="1107322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78129" y="486888"/>
            <a:ext cx="11768447" cy="56013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主的喜乐是我力量    你的救恩是我盼望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虽然橄榄树不效力    也许葡萄树不结果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我仍因救我的神欢欣快乐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  无论得时或不得时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  每天从日出到日落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我心坚定于你   每天赞美不停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我要赞美 跳舞赞美   我要赞美 自由赞美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zh-CN" altLang="en-US" sz="3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</a:rPr>
              <a:t>大声欢呼你是永远得胜君王     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34124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 dirty="0">
                <a:solidFill>
                  <a:schemeClr val="bg1"/>
                </a:solidFill>
              </a:rPr>
              <a:t>主的喜乐是我力量</a:t>
            </a:r>
          </a:p>
        </p:txBody>
      </p:sp>
    </p:spTree>
    <p:extLst>
      <p:ext uri="{BB962C8B-B14F-4D97-AF65-F5344CB8AC3E}">
        <p14:creationId xmlns:p14="http://schemas.microsoft.com/office/powerpoint/2010/main" val="4203131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875"/>
            <a:ext cx="10515600" cy="654367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坐在宝座上圣洁羔羊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我们俯伏敬拜你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昔在，今在，以后永在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唯有你是全能真神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坐在宝座上尊贵羔羊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我们俯伏敬拜你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颂赞，尊贵荣耀权势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都归给你直到永远</a:t>
            </a:r>
          </a:p>
          <a:p>
            <a:pPr marL="0" indent="0" algn="ctr">
              <a:buNone/>
            </a:pPr>
            <a:endParaRPr lang="zh-CN" altLang="en-US" sz="3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坐在宝座上圣洁羔羊</a:t>
            </a:r>
            <a:r>
              <a:rPr kumimoji="1" lang="en-US" altLang="zh-CN" sz="1400" b="1" dirty="0">
                <a:solidFill>
                  <a:schemeClr val="bg1"/>
                </a:solidFill>
                <a:sym typeface="+mn-ea"/>
              </a:rPr>
              <a:t>1/2</a:t>
            </a:r>
            <a:endParaRPr kumimoji="1" lang="zh-CN" altLang="en-US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12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875"/>
            <a:ext cx="10515600" cy="6543675"/>
          </a:xfrm>
          <a:effectLst/>
        </p:spPr>
        <p:txBody>
          <a:bodyPr>
            <a:noAutofit/>
          </a:bodyPr>
          <a:lstStyle/>
          <a:p>
            <a:pPr marL="0" indent="0" algn="ctr">
              <a:buNone/>
            </a:pPr>
            <a:endParaRPr lang="zh-CN" altLang="zh-CN" sz="24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万王之王，万主之主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唯有你配得敬拜和尊崇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万王之王，万主之主</a:t>
            </a:r>
          </a:p>
          <a:p>
            <a:pPr marL="0" indent="0" algn="ctr">
              <a:buNone/>
            </a:pP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我们高举你圣名直到永远</a:t>
            </a: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5560"/>
            <a:ext cx="19469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sz="1400" b="1" dirty="0">
                <a:solidFill>
                  <a:schemeClr val="bg1"/>
                </a:solidFill>
              </a:rPr>
              <a:t>坐在宝座上圣洁羔羊</a:t>
            </a:r>
            <a:r>
              <a:rPr kumimoji="1" lang="en-US" altLang="zh-CN" sz="1400" b="1" dirty="0">
                <a:solidFill>
                  <a:schemeClr val="bg1"/>
                </a:solidFill>
              </a:rPr>
              <a:t> 2/2</a:t>
            </a:r>
          </a:p>
        </p:txBody>
      </p:sp>
    </p:spTree>
    <p:extLst>
      <p:ext uri="{BB962C8B-B14F-4D97-AF65-F5344CB8AC3E}">
        <p14:creationId xmlns:p14="http://schemas.microsoft.com/office/powerpoint/2010/main" val="150387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轻轻听 我要轻轻听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我要侧耳听我主声音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轻轻听 他在轻轻听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我的牧人 认得我声音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你是大牧者 生命的主宰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我一生 只听随主声音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你是大牧者 生命的主宰</a:t>
            </a:r>
          </a:p>
          <a:p>
            <a:pPr marL="0" indent="0" algn="ctr">
              <a:buNone/>
            </a:pPr>
            <a:r>
              <a:rPr lang="zh-CN" sz="40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我的牧人认得我声音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b="1">
                <a:solidFill>
                  <a:schemeClr val="bg1"/>
                </a:solidFill>
              </a:rPr>
              <a:t>轻轻听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363124"/>
            <a:ext cx="10515600" cy="5362575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你本為大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當受極大讚美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在我們神至聖城中</a:t>
            </a:r>
            <a:r>
              <a:rPr lang="en-US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願全地都喜</a:t>
            </a:r>
            <a:r>
              <a:rPr lang="zh-CN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乐</a:t>
            </a: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在你里面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我們已有權柄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能戰勝黑暗眾仇敵</a:t>
            </a:r>
            <a:r>
              <a:rPr lang="zh-CN" altLang="en-US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今向你來敬拜</a:t>
            </a:r>
            <a:endParaRPr lang="en-US" altLang="zh-TW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主我們高舉你至聖尊名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主我們何等感謝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因你為我成就大事</a:t>
            </a:r>
            <a:r>
              <a:rPr lang="en-US" altLang="zh-TW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    </a:t>
            </a: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主我們信靠你無比大愛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主惟有你是永遠上帝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  <a:p>
            <a:pPr marL="0" indent="0" algn="ctr">
              <a:buNone/>
            </a:pPr>
            <a:r>
              <a:rPr lang="zh-TW" altLang="zh-CN" sz="3900" b="1" dirty="0">
                <a:solidFill>
                  <a:schemeClr val="bg1"/>
                </a:solidFill>
                <a:effectLst>
                  <a:outerShdw blurRad="38100" dist="38100" dir="2700000" algn="tl">
                    <a:schemeClr val="bg1">
                      <a:alpha val="43000"/>
                    </a:schemeClr>
                  </a:outerShdw>
                </a:effectLst>
              </a:rPr>
              <a:t>你聖名在天地之上</a:t>
            </a:r>
            <a:endParaRPr lang="zh-CN" altLang="zh-CN" sz="3900" b="1" dirty="0">
              <a:solidFill>
                <a:schemeClr val="bg1"/>
              </a:solidFill>
              <a:effectLst>
                <a:outerShdw blurRad="38100" dist="38100" dir="2700000" algn="tl">
                  <a:schemeClr val="bg1">
                    <a:alpha val="43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55" y="-14605"/>
            <a:ext cx="20770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</a:rPr>
              <a:t>Great is the Lord and most worthy of praise</a:t>
            </a:r>
          </a:p>
          <a:p>
            <a:r>
              <a:rPr lang="zh-CN" altLang="en-US" sz="1400" b="1" dirty="0">
                <a:solidFill>
                  <a:schemeClr val="bg1"/>
                </a:solidFill>
              </a:rPr>
              <a:t>主你本为大</a:t>
            </a:r>
          </a:p>
        </p:txBody>
      </p:sp>
    </p:spTree>
    <p:extLst>
      <p:ext uri="{BB962C8B-B14F-4D97-AF65-F5344CB8AC3E}">
        <p14:creationId xmlns:p14="http://schemas.microsoft.com/office/powerpoint/2010/main" val="2310657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fontAlgn="auto">
              <a:lnSpc>
                <a:spcPct val="150000"/>
              </a:lnSpc>
            </a:pPr>
            <a:r>
              <a:rPr lang="zh-CN" altLang="en-US" sz="66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见证分享</a:t>
            </a:r>
            <a:endParaRPr lang="en-US" altLang="zh-CN" sz="66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21457" y="1748021"/>
            <a:ext cx="8967470" cy="2465070"/>
          </a:xfrm>
        </p:spPr>
        <p:txBody>
          <a:bodyPr>
            <a:normAutofit/>
          </a:bodyPr>
          <a:lstStyle/>
          <a:p>
            <a:pPr algn="l" fontAlgn="auto">
              <a:lnSpc>
                <a:spcPct val="150000"/>
              </a:lnSpc>
            </a:pPr>
            <a:r>
              <a:rPr lang="zh-CN" altLang="en-US" sz="28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今天的分享主题：</a:t>
            </a:r>
            <a:endParaRPr lang="en-US" altLang="zh-CN" sz="2800" b="1" dirty="0">
              <a:solidFill>
                <a:schemeClr val="bg1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OWUyNmI5YjA4Y2RjN2EzMGU3ZjA5OTc5YTczMTdiMTY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宽屏</PresentationFormat>
  <Paragraphs>77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用户</dc:creator>
  <cp:lastModifiedBy>1162806929@qq.com</cp:lastModifiedBy>
  <cp:revision>390</cp:revision>
  <dcterms:created xsi:type="dcterms:W3CDTF">1900-01-01T00:00:00Z</dcterms:created>
  <dcterms:modified xsi:type="dcterms:W3CDTF">2025-04-05T12:31:49Z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B06A67F56D064C7A8C835463D11F7D66_13</vt:lpwstr>
  </property>
</Properties>
</file>