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432" r:id="rId2"/>
    <p:sldId id="25963" r:id="rId3"/>
    <p:sldId id="23123" r:id="rId4"/>
    <p:sldId id="25958" r:id="rId5"/>
    <p:sldId id="25959" r:id="rId6"/>
    <p:sldId id="25003" r:id="rId7"/>
    <p:sldId id="23342" r:id="rId8"/>
    <p:sldId id="25433" r:id="rId9"/>
    <p:sldId id="25434" r:id="rId10"/>
    <p:sldId id="25718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84" d="100"/>
          <a:sy n="84" d="100"/>
        </p:scale>
        <p:origin x="872" y="60"/>
      </p:cViewPr>
      <p:guideLst>
        <p:guide orient="horz" pos="20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2025/4/5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906270" y="265430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7935" y="273050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49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在这美丽的时刻   我们相聚在一起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神的爱拥抱着我们   神的灵充满这地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当称谢进入他的门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当赞美进入他的院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击鼓跳舞扬声欢呼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凡有气息都要赞美他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让赞美从四处响起  让音符在空中飞舞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让我们的心向神敞开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让赞美飞扬</a:t>
            </a:r>
          </a:p>
        </p:txBody>
      </p:sp>
    </p:spTree>
    <p:extLst>
      <p:ext uri="{BB962C8B-B14F-4D97-AF65-F5344CB8AC3E}">
        <p14:creationId xmlns:p14="http://schemas.microsoft.com/office/powerpoint/2010/main" val="110732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主的喜乐是我力量    你的救恩是我盼望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虽然橄榄树不效力    也许葡萄树不结果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我仍因救我的神欢欣快乐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  无论得时或不得时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  每天从日出到日落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我心坚定于你   每天赞美不停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跳舞赞美   我要赞美 自由赞美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大声欢呼你是永远得胜君王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主的喜乐是我力量</a:t>
            </a:r>
          </a:p>
        </p:txBody>
      </p:sp>
    </p:spTree>
    <p:extLst>
      <p:ext uri="{BB962C8B-B14F-4D97-AF65-F5344CB8AC3E}">
        <p14:creationId xmlns:p14="http://schemas.microsoft.com/office/powerpoint/2010/main" val="420313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4367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坐在宝座上圣洁羔羊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我们俯伏敬拜你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昔在，今在，以后永在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唯有你是全能真神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坐在宝座上尊贵羔羊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我们俯伏敬拜你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颂赞，尊贵荣耀权势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都归给你直到永远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坐在宝座上圣洁羔羊</a:t>
            </a:r>
            <a:r>
              <a:rPr kumimoji="1"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4367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万王之王，万主之主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唯有你配得敬拜和尊崇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万王之王，万主之主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我们高举你圣名直到永远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坐在宝座上圣洁羔羊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150387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轻轻听 我要轻轻听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我要侧耳听我主声音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轻轻听 他在轻轻听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我的牧人 认得我声音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你是大牧者 生命的主宰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我一生 只听随主声音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你是大牧者 生命的主宰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我的牧人认得我声音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轻轻听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你本為大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當受極大讚美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在我們神至聖城中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願全地都喜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乐</a:t>
            </a: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在你里面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我們已有權柄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能戰勝黑暗眾仇敵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今向你來敬拜</a:t>
            </a:r>
            <a:endParaRPr lang="en-US" altLang="zh-TW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主我們高舉你至聖尊名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主我們何等感謝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因你為我成就大事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主我們信靠你無比大愛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主惟有你是永遠上帝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你聖名在天地之上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Great is the Lord and most worthy of praise</a:t>
            </a:r>
          </a:p>
          <a:p>
            <a:r>
              <a:rPr lang="zh-CN" altLang="en-US" sz="1400" b="1" dirty="0">
                <a:solidFill>
                  <a:schemeClr val="bg1"/>
                </a:solidFill>
              </a:rPr>
              <a:t>主你本为大</a:t>
            </a:r>
          </a:p>
        </p:txBody>
      </p:sp>
    </p:spTree>
    <p:extLst>
      <p:ext uri="{BB962C8B-B14F-4D97-AF65-F5344CB8AC3E}">
        <p14:creationId xmlns:p14="http://schemas.microsoft.com/office/powerpoint/2010/main" val="231065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UyNmI5YjA4Y2RjN2EzMGU3ZjA5OTc5YTczMTdiM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宽屏</PresentationFormat>
  <Paragraphs>77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390</cp:revision>
  <dcterms:created xsi:type="dcterms:W3CDTF">1900-01-01T00:00:00Z</dcterms:created>
  <dcterms:modified xsi:type="dcterms:W3CDTF">2025-04-05T12:31:49Z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B06A67F56D064C7A8C835463D11F7D66_13</vt:lpwstr>
  </property>
</Properties>
</file>