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1"/>
  </p:notesMasterIdLst>
  <p:handoutMasterIdLst>
    <p:handoutMasterId r:id="rId252"/>
  </p:handoutMasterIdLst>
  <p:sldIdLst>
    <p:sldId id="25641" r:id="rId2"/>
    <p:sldId id="9410" r:id="rId3"/>
    <p:sldId id="19905" r:id="rId4"/>
    <p:sldId id="21285" r:id="rId5"/>
    <p:sldId id="20883" r:id="rId6"/>
    <p:sldId id="25960" r:id="rId7"/>
    <p:sldId id="25961" r:id="rId8"/>
    <p:sldId id="23958" r:id="rId9"/>
    <p:sldId id="23339" r:id="rId10"/>
    <p:sldId id="23340" r:id="rId11"/>
    <p:sldId id="25992" r:id="rId12"/>
    <p:sldId id="25993" r:id="rId13"/>
    <p:sldId id="25649" r:id="rId14"/>
    <p:sldId id="25650" r:id="rId15"/>
    <p:sldId id="25698" r:id="rId16"/>
    <p:sldId id="25436" r:id="rId17"/>
    <p:sldId id="25432" r:id="rId18"/>
    <p:sldId id="25963" r:id="rId19"/>
    <p:sldId id="24588" r:id="rId20"/>
    <p:sldId id="16944" r:id="rId21"/>
    <p:sldId id="14544" r:id="rId22"/>
    <p:sldId id="25694" r:id="rId23"/>
    <p:sldId id="25695" r:id="rId24"/>
    <p:sldId id="25004" r:id="rId25"/>
    <p:sldId id="25005" r:id="rId26"/>
    <p:sldId id="25433" r:id="rId27"/>
    <p:sldId id="25434" r:id="rId28"/>
    <p:sldId id="25718" r:id="rId29"/>
    <p:sldId id="25428" r:id="rId30"/>
    <p:sldId id="18769" r:id="rId31"/>
    <p:sldId id="25987" r:id="rId32"/>
    <p:sldId id="25989" r:id="rId33"/>
    <p:sldId id="25011" r:id="rId34"/>
    <p:sldId id="25958" r:id="rId35"/>
    <p:sldId id="25959" r:id="rId36"/>
    <p:sldId id="4150" r:id="rId37"/>
    <p:sldId id="23123" r:id="rId38"/>
    <p:sldId id="25003" r:id="rId39"/>
    <p:sldId id="25703" r:id="rId40"/>
    <p:sldId id="25704" r:id="rId41"/>
    <p:sldId id="25016" r:id="rId42"/>
    <p:sldId id="25990" r:id="rId43"/>
    <p:sldId id="25991" r:id="rId44"/>
    <p:sldId id="18955" r:id="rId45"/>
    <p:sldId id="18956" r:id="rId46"/>
    <p:sldId id="22507" r:id="rId47"/>
    <p:sldId id="22508" r:id="rId48"/>
    <p:sldId id="25967" r:id="rId49"/>
    <p:sldId id="25968" r:id="rId50"/>
    <p:sldId id="25969" r:id="rId51"/>
    <p:sldId id="25712" r:id="rId52"/>
    <p:sldId id="25978" r:id="rId53"/>
    <p:sldId id="25979" r:id="rId54"/>
    <p:sldId id="25957" r:id="rId55"/>
    <p:sldId id="25706" r:id="rId56"/>
    <p:sldId id="25988" r:id="rId57"/>
    <p:sldId id="25713" r:id="rId58"/>
    <p:sldId id="23342" r:id="rId59"/>
    <p:sldId id="25964" r:id="rId60"/>
    <p:sldId id="25976" r:id="rId61"/>
    <p:sldId id="25977" r:id="rId62"/>
    <p:sldId id="23756" r:id="rId63"/>
    <p:sldId id="25983" r:id="rId64"/>
    <p:sldId id="25984" r:id="rId65"/>
    <p:sldId id="25975" r:id="rId66"/>
    <p:sldId id="25980" r:id="rId67"/>
    <p:sldId id="25974" r:id="rId68"/>
    <p:sldId id="25953" r:id="rId69"/>
    <p:sldId id="25972" r:id="rId70"/>
    <p:sldId id="25973" r:id="rId71"/>
    <p:sldId id="25981" r:id="rId72"/>
    <p:sldId id="25982" r:id="rId73"/>
    <p:sldId id="22718" r:id="rId74"/>
    <p:sldId id="22719" r:id="rId75"/>
    <p:sldId id="18957" r:id="rId76"/>
    <p:sldId id="17293" r:id="rId77"/>
    <p:sldId id="25985" r:id="rId78"/>
    <p:sldId id="25986" r:id="rId79"/>
    <p:sldId id="25962" r:id="rId80"/>
    <p:sldId id="25965" r:id="rId81"/>
    <p:sldId id="25966" r:id="rId82"/>
    <p:sldId id="25954" r:id="rId83"/>
    <p:sldId id="25955" r:id="rId84"/>
    <p:sldId id="25970" r:id="rId85"/>
    <p:sldId id="25971" r:id="rId86"/>
    <p:sldId id="16948" r:id="rId87"/>
    <p:sldId id="19530" r:id="rId88"/>
    <p:sldId id="19531" r:id="rId89"/>
    <p:sldId id="21086" r:id="rId90"/>
    <p:sldId id="8597" r:id="rId91"/>
    <p:sldId id="8598" r:id="rId92"/>
    <p:sldId id="25007" r:id="rId93"/>
    <p:sldId id="25008" r:id="rId94"/>
    <p:sldId id="25009" r:id="rId95"/>
    <p:sldId id="25010" r:id="rId96"/>
    <p:sldId id="13695" r:id="rId97"/>
    <p:sldId id="14883" r:id="rId98"/>
    <p:sldId id="14884" r:id="rId99"/>
    <p:sldId id="14885" r:id="rId100"/>
    <p:sldId id="14886" r:id="rId101"/>
    <p:sldId id="25017" r:id="rId102"/>
    <p:sldId id="25018" r:id="rId103"/>
    <p:sldId id="25700" r:id="rId104"/>
    <p:sldId id="25701" r:id="rId105"/>
    <p:sldId id="22506" r:id="rId106"/>
    <p:sldId id="22922" r:id="rId107"/>
    <p:sldId id="25013" r:id="rId108"/>
    <p:sldId id="17843" r:id="rId109"/>
    <p:sldId id="17844" r:id="rId110"/>
    <p:sldId id="19333" r:id="rId111"/>
    <p:sldId id="25216" r:id="rId112"/>
    <p:sldId id="25217" r:id="rId113"/>
    <p:sldId id="18217" r:id="rId114"/>
    <p:sldId id="25218" r:id="rId115"/>
    <p:sldId id="25219" r:id="rId116"/>
    <p:sldId id="25012" r:id="rId117"/>
    <p:sldId id="24589" r:id="rId118"/>
    <p:sldId id="24590" r:id="rId119"/>
    <p:sldId id="24591" r:id="rId120"/>
    <p:sldId id="24592" r:id="rId121"/>
    <p:sldId id="24164" r:id="rId122"/>
    <p:sldId id="23341" r:id="rId123"/>
    <p:sldId id="22715" r:id="rId124"/>
    <p:sldId id="22716" r:id="rId125"/>
    <p:sldId id="22717" r:id="rId126"/>
    <p:sldId id="22923" r:id="rId127"/>
    <p:sldId id="22930" r:id="rId128"/>
    <p:sldId id="22510" r:id="rId129"/>
    <p:sldId id="22512" r:id="rId130"/>
    <p:sldId id="21693" r:id="rId131"/>
    <p:sldId id="21282" r:id="rId132"/>
    <p:sldId id="21487" r:id="rId133"/>
    <p:sldId id="20293" r:id="rId134"/>
    <p:sldId id="20492" r:id="rId135"/>
    <p:sldId id="20876" r:id="rId136"/>
    <p:sldId id="20686" r:id="rId137"/>
    <p:sldId id="20303" r:id="rId138"/>
    <p:sldId id="20099" r:id="rId139"/>
    <p:sldId id="20100" r:id="rId140"/>
    <p:sldId id="19909" r:id="rId141"/>
    <p:sldId id="19910" r:id="rId142"/>
    <p:sldId id="19911" r:id="rId143"/>
    <p:sldId id="19538" r:id="rId144"/>
    <p:sldId id="19539" r:id="rId145"/>
    <p:sldId id="18765" r:id="rId146"/>
    <p:sldId id="18582" r:id="rId147"/>
    <p:sldId id="18583" r:id="rId148"/>
    <p:sldId id="18584" r:id="rId149"/>
    <p:sldId id="18402" r:id="rId150"/>
    <p:sldId id="17845" r:id="rId151"/>
    <p:sldId id="17117" r:id="rId152"/>
    <p:sldId id="17294" r:id="rId153"/>
    <p:sldId id="16943" r:id="rId154"/>
    <p:sldId id="16947" r:id="rId155"/>
    <p:sldId id="15900" r:id="rId156"/>
    <p:sldId id="16075" r:id="rId157"/>
    <p:sldId id="15729" r:id="rId158"/>
    <p:sldId id="15046" r:id="rId159"/>
    <p:sldId id="14710" r:id="rId160"/>
    <p:sldId id="14542" r:id="rId161"/>
    <p:sldId id="14208" r:id="rId162"/>
    <p:sldId id="14209" r:id="rId163"/>
    <p:sldId id="14213" r:id="rId164"/>
    <p:sldId id="14379" r:id="rId165"/>
    <p:sldId id="14380" r:id="rId166"/>
    <p:sldId id="14212" r:id="rId167"/>
    <p:sldId id="14039" r:id="rId168"/>
    <p:sldId id="13193" r:id="rId169"/>
    <p:sldId id="13022" r:id="rId170"/>
    <p:sldId id="13023" r:id="rId171"/>
    <p:sldId id="12704" r:id="rId172"/>
    <p:sldId id="12394" r:id="rId173"/>
    <p:sldId id="12084" r:id="rId174"/>
    <p:sldId id="12085" r:id="rId175"/>
    <p:sldId id="11623" r:id="rId176"/>
    <p:sldId id="11618" r:id="rId177"/>
    <p:sldId id="11619" r:id="rId178"/>
    <p:sldId id="11620" r:id="rId179"/>
    <p:sldId id="11625" r:id="rId180"/>
    <p:sldId id="11624" r:id="rId181"/>
    <p:sldId id="11469" r:id="rId182"/>
    <p:sldId id="10858" r:id="rId183"/>
    <p:sldId id="10859" r:id="rId184"/>
    <p:sldId id="10711" r:id="rId185"/>
    <p:sldId id="10712" r:id="rId186"/>
    <p:sldId id="10562" r:id="rId187"/>
    <p:sldId id="10418" r:id="rId188"/>
    <p:sldId id="9846" r:id="rId189"/>
    <p:sldId id="9561" r:id="rId190"/>
    <p:sldId id="9562" r:id="rId191"/>
    <p:sldId id="9265" r:id="rId192"/>
    <p:sldId id="9268" r:id="rId193"/>
    <p:sldId id="8855" r:id="rId194"/>
    <p:sldId id="8596" r:id="rId195"/>
    <p:sldId id="8726" r:id="rId196"/>
    <p:sldId id="8469" r:id="rId197"/>
    <p:sldId id="8470" r:id="rId198"/>
    <p:sldId id="7698" r:id="rId199"/>
    <p:sldId id="7572" r:id="rId200"/>
    <p:sldId id="7573" r:id="rId201"/>
    <p:sldId id="7574" r:id="rId202"/>
    <p:sldId id="7451" r:id="rId203"/>
    <p:sldId id="7189" r:id="rId204"/>
    <p:sldId id="6945" r:id="rId205"/>
    <p:sldId id="6062" r:id="rId206"/>
    <p:sldId id="6063" r:id="rId207"/>
    <p:sldId id="6065" r:id="rId208"/>
    <p:sldId id="6315" r:id="rId209"/>
    <p:sldId id="5943" r:id="rId210"/>
    <p:sldId id="5944" r:id="rId211"/>
    <p:sldId id="5945" r:id="rId212"/>
    <p:sldId id="5696" r:id="rId213"/>
    <p:sldId id="5697" r:id="rId214"/>
    <p:sldId id="5698" r:id="rId215"/>
    <p:sldId id="5701" r:id="rId216"/>
    <p:sldId id="5575" r:id="rId217"/>
    <p:sldId id="5337" r:id="rId218"/>
    <p:sldId id="5338" r:id="rId219"/>
    <p:sldId id="5339" r:id="rId220"/>
    <p:sldId id="5340" r:id="rId221"/>
    <p:sldId id="5213" r:id="rId222"/>
    <p:sldId id="5218" r:id="rId223"/>
    <p:sldId id="4853" r:id="rId224"/>
    <p:sldId id="4854" r:id="rId225"/>
    <p:sldId id="4729" r:id="rId226"/>
    <p:sldId id="4374" r:id="rId227"/>
    <p:sldId id="4375" r:id="rId228"/>
    <p:sldId id="4382" r:id="rId229"/>
    <p:sldId id="4143" r:id="rId230"/>
    <p:sldId id="2515" r:id="rId231"/>
    <p:sldId id="2516" r:id="rId232"/>
    <p:sldId id="2425" r:id="rId233"/>
    <p:sldId id="2167" r:id="rId234"/>
    <p:sldId id="1842" r:id="rId235"/>
    <p:sldId id="1843" r:id="rId236"/>
    <p:sldId id="1675" r:id="rId237"/>
    <p:sldId id="1531" r:id="rId238"/>
    <p:sldId id="1532" r:id="rId239"/>
    <p:sldId id="1453" r:id="rId240"/>
    <p:sldId id="747" r:id="rId241"/>
    <p:sldId id="730" r:id="rId242"/>
    <p:sldId id="724" r:id="rId243"/>
    <p:sldId id="713" r:id="rId244"/>
    <p:sldId id="597" r:id="rId245"/>
    <p:sldId id="326" r:id="rId246"/>
    <p:sldId id="327" r:id="rId247"/>
    <p:sldId id="260" r:id="rId248"/>
    <p:sldId id="266" r:id="rId249"/>
    <p:sldId id="306" r:id="rId250"/>
  </p:sldIdLst>
  <p:sldSz cx="12192000" cy="6858000"/>
  <p:notesSz cx="6858000" cy="9144000"/>
  <p:custDataLst>
    <p:tags r:id="rId25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54" d="100"/>
          <a:sy n="54" d="100"/>
        </p:scale>
        <p:origin x="84" y="436"/>
      </p:cViewPr>
      <p:guideLst>
        <p:guide orient="horz" pos="209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1" Type="http://schemas.openxmlformats.org/officeDocument/2006/relationships/notesMaster" Target="notesMasters/notesMaster1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handoutMaster" Target="handoutMasters/handoutMaster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tags" Target="tags/tag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presProps" Target="presProps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viewProps" Target="viewProps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theme" Target="theme/theme1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2025/5/31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542464" y="774489"/>
            <a:ext cx="8967470" cy="1410298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15890" y="296232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但愿尊贵、颂赞和权能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都归于你，都归于你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愿尊贵、颂赞和权能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都归于你，都归于你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主耶稣，永活真神儿子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  <a:sym typeface="+mn-ea"/>
              </a:rPr>
              <a:t>Jesus Shall Take the Highest Honor </a:t>
            </a:r>
            <a:r>
              <a:rPr lang="zh-CN" altLang="en-US" sz="1400" b="1">
                <a:solidFill>
                  <a:schemeClr val="bg1"/>
                </a:solidFill>
                <a:sym typeface="+mn-ea"/>
              </a:rPr>
              <a:t>耶稣你配得至圣尊荣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 2/2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8979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欢呼颂赞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欣尽对你爱情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欢声和唱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荣耀归于至高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欢欣共证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赞颂你的圣名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活尽至诚事奉你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欢呼颂赞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爱尽诉你故事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千秋万世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共证基督应许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天荒地老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竭尽对你爱情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誓约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主耶稣我救主</a:t>
            </a:r>
            <a:r>
              <a:rPr lang="en-US" altLang="zh-CN" sz="1400" b="1">
                <a:solidFill>
                  <a:schemeClr val="bg1"/>
                </a:solidFill>
              </a:rPr>
              <a:t>My Jesus, My Saviuour4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/4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尊贵荣耀君王， 在全地之上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愿万民都喜乐，全地都喜乐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主你满有荣耀，黑暗都躲藏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万民高声唱，齐来高声唱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我神真伟 大，歌颂你圣名真伟大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全地都看见，我神真伟大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700" y="0"/>
            <a:ext cx="24930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我神真伟大 </a:t>
            </a:r>
            <a:r>
              <a:rPr lang="en-US" altLang="zh-CN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1/2</a:t>
            </a:r>
            <a:endParaRPr lang="zh-CN" altLang="en-US" sz="1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61751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昔在永在君王，从今直到永远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你从不曾改变，永存在天地间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你是三 一真 神，父子与圣灵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真神的羔羊，真神的羔羊</a:t>
            </a: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我神真伟大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歌颂你圣名真伟大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全地都看见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我神真伟大</a:t>
            </a: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你至圣尊名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配受大赞美， 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全心歌颂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我神真伟大</a:t>
            </a:r>
          </a:p>
          <a:p>
            <a:pPr marL="0" indent="0">
              <a:buNone/>
            </a:pPr>
            <a:endParaRPr lang="zh-CN" alt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2700" y="0"/>
            <a:ext cx="14986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我神真伟大 </a:t>
            </a:r>
            <a:r>
              <a:rPr lang="en-US" altLang="zh-CN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2/2</a:t>
            </a:r>
            <a:endParaRPr lang="zh-CN" altLang="en-US" sz="1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哈利路亚 这里有荣耀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 哈利路亚 这里有医治涌流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 哈利路亚 这里有光明自由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敬拜声音如众水涌流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永活的主你在这里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你是起初的 末后的 昔在今在永在的主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全心敬拜你 大声欢呼 羔羊被高举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公义的日头如光照耀 万国赞叹你的荣美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圣洁公义主明亮晨星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昔在今在永在的君王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这里有荣耀 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8220" y="445093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lnSpc>
                <a:spcPts val="5000"/>
              </a:lnSpc>
              <a:spcBef>
                <a:spcPts val="800"/>
              </a:spcBef>
              <a:buNone/>
            </a:pPr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</a:rPr>
              <a:t>不要让世界夺去我的心，</a:t>
            </a:r>
            <a:r>
              <a:rPr lang="zh-CN" alt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不要让环境蒙蔽我的眼  </a:t>
            </a:r>
            <a:endParaRPr lang="en-US" altLang="zh-CN" sz="36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indent="0" algn="ctr">
              <a:lnSpc>
                <a:spcPts val="5000"/>
              </a:lnSpc>
              <a:spcBef>
                <a:spcPts val="800"/>
              </a:spcBef>
              <a:buNone/>
            </a:pPr>
            <a:r>
              <a:rPr lang="zh-CN" alt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不要让谎言使我耳发沉，不要让困难拦阻我前行</a:t>
            </a:r>
            <a:br>
              <a:rPr lang="zh-CN" altLang="en-US" sz="3600" dirty="0">
                <a:solidFill>
                  <a:schemeClr val="bg1"/>
                </a:solidFill>
              </a:rPr>
            </a:br>
            <a:r>
              <a:rPr lang="zh-CN" alt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我要选择主的道路，放下为自己忧伤的权利</a:t>
            </a:r>
            <a:br>
              <a:rPr lang="zh-CN" altLang="en-US" sz="3600" dirty="0">
                <a:solidFill>
                  <a:schemeClr val="bg1"/>
                </a:solidFill>
              </a:rPr>
            </a:br>
            <a:r>
              <a:rPr lang="zh-CN" alt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我要宣告主的大能，来呼喊哈利路亚</a:t>
            </a:r>
            <a:endParaRPr lang="en-US" altLang="zh-CN" sz="3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ctr">
              <a:lnSpc>
                <a:spcPts val="5000"/>
              </a:lnSpc>
              <a:spcBef>
                <a:spcPts val="800"/>
              </a:spcBef>
              <a:buNone/>
            </a:pPr>
            <a:endParaRPr lang="en-US" altLang="zh-CN" sz="3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ctr">
              <a:lnSpc>
                <a:spcPts val="5000"/>
              </a:lnSpc>
              <a:spcBef>
                <a:spcPts val="800"/>
              </a:spcBef>
              <a:buNone/>
            </a:pPr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</a:rPr>
              <a:t>我立定心志，一生赞美祢</a:t>
            </a:r>
            <a:b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</a:rPr>
              <a:t>我立定心志，单单敬拜祢</a:t>
            </a:r>
            <a:b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</a:rPr>
              <a:t>愿圣灵江河，涌流在我心</a:t>
            </a:r>
            <a:b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</a:rPr>
              <a:t>我立定心志，走在主圣洁光中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6028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立定心志 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220"/>
            <a:ext cx="10515600" cy="63277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生命泉 涌流不停歇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泪水浸湿这一路艰险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到那日 硕果结满园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我们一同欢欣笑开颜</a:t>
            </a:r>
          </a:p>
          <a:p>
            <a:pPr marL="0" indent="0" algn="ctr">
              <a:buNone/>
            </a:pPr>
            <a:endParaRPr lang="zh-CN" altLang="zh-CN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抬头望 天堂门打开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我们将 亲眼看见祢面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百花开 芬芳遍满地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荣耀主耶稣基督再来</a:t>
            </a:r>
          </a:p>
          <a:p>
            <a:pPr marL="0" indent="0" algn="ctr">
              <a:buNone/>
            </a:pPr>
            <a:endParaRPr lang="zh-CN" altLang="zh-CN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花清香 云徜徉 微风拂过浪花欢唱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为祢歌唱 为祢歌唱 耶稣喔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声响彻 心翱翔 我的灵全然高唱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因祢恩典 丰富恩典 奇妙恩典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因祢恩典 丰富恩典 耶稣喔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花</a:t>
            </a:r>
            <a:r>
              <a:rPr lang="en-US" altLang="zh-CN" sz="1400" b="1">
                <a:solidFill>
                  <a:schemeClr val="bg1"/>
                </a:solidFill>
              </a:rPr>
              <a:t>Hanamo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耶稣诚然担当</a:t>
            </a:r>
            <a:r>
              <a:rPr lang="en-GB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我们的忧患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背负</a:t>
            </a:r>
            <a:r>
              <a:rPr lang="en-GB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我们痛苦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</a:t>
            </a:r>
            <a:r>
              <a:rPr lang="en-GB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为我们的</a:t>
            </a:r>
            <a:r>
              <a:rPr lang="en-GB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过犯受害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为我们的罪孽压 伤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因你受的刑罚</a:t>
            </a:r>
            <a:r>
              <a:rPr lang="en-GB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我们得平安</a:t>
            </a: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因你受的鞭伤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我们得医治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完全得医治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感谢耶稣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我的救主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我得平安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en-GB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我得医治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我的耶稣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爱我的主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你的恩典</a:t>
            </a:r>
            <a:r>
              <a:rPr lang="en-GB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深触我心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1697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耶稣诚然担当我们的忧患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5910"/>
            <a:ext cx="10515600" cy="639064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主是我坚固高台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他也给我能力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拆毁仇敌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一切的作为</a:t>
            </a:r>
          </a:p>
          <a:p>
            <a:pPr marL="0" indent="0" algn="ctr"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在困难时期中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他要压碎那蝗虫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将黑暗的权势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放我脚底下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For the Lord is My Tower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975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早晨我睁开眼睛，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渴望聆听你声音，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心中思想你的好，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更多与你来亲近。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夜晚我仍要歌唱，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向你阐明我心意，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敬拜化成一首歌，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单单要唱给你听。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从早晨到夜晚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602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从早晨到夜晚，从旷野到高山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亲爱主，我要称颂你美名；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从早晨到夜晚，你爱永不止息，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亲爱主，一生紧紧跟随你。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我的主，我爱你，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我要夸你的爱无止尽。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我的主，我爱你，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我要夸你的爱无止尽。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从早晨到夜晚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每个狂风暴雨里 你同在在那里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每个难处低谷里 你恩典在那里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每个伤心失望里 你爱我爱到底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在你爱的光中 我得着能力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荣耀高举你的名 我跟随不怀疑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在这爱的路程里 我奔跑不放弃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1604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8220" y="137753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耶稣，圣洁公义救主</a:t>
            </a: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彰显，神的智慧能力</a:t>
            </a: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你的爱是何等，长阔高深</a:t>
            </a: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满有丰富无穷的恩典</a:t>
            </a:r>
          </a:p>
          <a:p>
            <a:pPr marL="0" indent="0" algn="ctr"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耶稣，权柄统管万有</a:t>
            </a: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配得，荣耀尊贵颂赞</a:t>
            </a: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我以心灵诚实尽情敬拜，坐在宝座上深爱我的主</a:t>
            </a:r>
          </a:p>
          <a:p>
            <a:pPr marL="0" indent="0" algn="ctr"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举起我的心来敬拜你</a:t>
            </a: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用生命来回应你的爱</a:t>
            </a: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哦我的主，让我单单在乎你</a:t>
            </a:r>
          </a:p>
          <a:p>
            <a:pPr marL="0" indent="0" algn="ctr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尽情地敬拜你</a:t>
            </a:r>
            <a:endParaRPr lang="zh-CN" altLang="zh-CN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尽情地敬拜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不知如何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完全表达我的感受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从何说起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你的爱对我的意义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我赞叹无语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endParaRPr lang="zh-CN" altLang="en-US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如何向你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证明我对你的热情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是否可以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真实描述你的美丽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我亲密良友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倾倒我的爱</a:t>
            </a:r>
            <a:r>
              <a:rPr lang="en-US" altLang="zh-CN" sz="1400" b="1">
                <a:solidFill>
                  <a:schemeClr val="bg1"/>
                </a:solidFill>
              </a:rPr>
              <a:t>Pour my love on you 1/2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主我心中的渴望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完全倾倒我的爱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如你脚上的膏油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如你口中的美酒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如我心中的甘泉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我倾倒我的爱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如果赞美如香气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我愿完全挥霍于你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直到完全耗尽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倾倒我爱给你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倾倒我的爱</a:t>
            </a:r>
            <a:r>
              <a:rPr lang="en-US" altLang="zh-CN" sz="1400" b="1">
                <a:solidFill>
                  <a:schemeClr val="bg1"/>
                </a:solidFill>
              </a:rPr>
              <a:t>Pour my love on you 2/2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无人能像你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惟有你能摸着我灵深处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我虽用尽一生来寻求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哦主，无人能像你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你的怜悯如江河涌流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你的手充满医治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受苦者在你怀里得安息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无人能像你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185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There is none like you</a:t>
            </a:r>
          </a:p>
          <a:p>
            <a:r>
              <a:rPr lang="zh-CN" altLang="en-US" sz="1400" b="1" dirty="0">
                <a:solidFill>
                  <a:schemeClr val="bg1"/>
                </a:solidFill>
              </a:rPr>
              <a:t>无人能像你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你流出宝血，洗净我污秽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将我的生命赎回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你为了我的罪，牺牲永无悔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显明你极大恩惠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我深深体会，你爱的宝贵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献上自己永追随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或伤心或气馁，或生离或死别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愿刚强壮胆永远不后退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你爱永不变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哦你爱永不变，从今时到永远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深深浇灌我心田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或天旋或地转，经沧海历桑田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都不能叫我与你爱隔绝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你爱永不变</a:t>
            </a:r>
            <a:r>
              <a:rPr lang="en-US" altLang="zh-CN" sz="1400" b="1" dirty="0">
                <a:solidFill>
                  <a:schemeClr val="bg1"/>
                </a:solidFill>
              </a:rPr>
              <a:t> 2/2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5910"/>
            <a:ext cx="10515600" cy="639064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我高兴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因耶稣释放我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x3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高唱荣耀哈利路亚，耶稣释放我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撒旦捆绑我，但耶稣释放我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x3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高唱荣耀哈利路亚，耶稣释放我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I’m so glad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人算什么 祢竟顾念他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世人算什么 祢竟眷顾他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祢赐下荣耀尊贵作为他冠冕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使地上万物都俯伏在他面前</a:t>
            </a:r>
          </a:p>
          <a:p>
            <a:pPr marL="0" indent="0" algn="ctr">
              <a:buNone/>
            </a:pPr>
            <a:endParaRPr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我算什么 祢竟顾念我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我没做什么 祢却垂怜我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当我未出生以前祢已先爱我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为了我打造专属的人生路</a:t>
            </a: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当我抬头仰望</a:t>
            </a:r>
            <a:r>
              <a:rPr lang="en-US" altLang="zh-CN" sz="1400" b="1" dirty="0">
                <a:solidFill>
                  <a:schemeClr val="bg1"/>
                </a:solidFill>
              </a:rPr>
              <a:t> 1/3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当我抬头仰望祢手造的天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深知祢多么爱我远超过一切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患难困苦 死荫幽谷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也无法将我与祢的爱隔绝</a:t>
            </a:r>
          </a:p>
          <a:p>
            <a:pPr marL="0" indent="0" algn="ctr">
              <a:buNone/>
            </a:pPr>
            <a:endParaRPr 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当我放下自己垂靠祢怀里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我的灵雀跃欢欣不停赞美祢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耶稣基督 我的救主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祢的宝血赎回了我的生命 耶稣</a:t>
            </a: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当我抬头仰望</a:t>
            </a:r>
            <a:r>
              <a:rPr lang="en-US" altLang="zh-CN" sz="1400" b="1">
                <a:solidFill>
                  <a:schemeClr val="bg1"/>
                </a:solidFill>
              </a:rPr>
              <a:t>2/3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不再悲伤 不再徬徨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祢的爱拥抱我遮盖了一切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我深知道 世上所有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都无法将我与祢的爱隔绝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当我抬头仰望</a:t>
            </a:r>
            <a:r>
              <a:rPr lang="en-US" altLang="zh-CN" sz="1400" b="1">
                <a:solidFill>
                  <a:schemeClr val="bg1"/>
                </a:solidFill>
              </a:rPr>
              <a:t> 3/3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63137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四面受敌 却不被困住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心里作难 却不至失望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至暂至轻 的苦楚要成就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极重无比永远的荣耀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2531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神差爱子，他名叫耶稣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他赐下爱，医治宽恕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死里复活，使我得自由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那空坟墓是我得救的记号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因他活着，我能面对明天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因他活着，不再惧怕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我深知道，他掌握明天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生命充满了希望，只因他活着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因他活着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90000" lnSpcReduction="10000"/>
          </a:bodyPr>
          <a:lstStyle/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我知道我的救赎者活着，他是永活的主， 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当我在深谷迷失时，他领我走正义路。 </a:t>
            </a:r>
          </a:p>
          <a:p>
            <a:pPr marL="0" indent="0" algn="ctr">
              <a:buNone/>
            </a:pPr>
            <a:endParaRPr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我知道我的救赎者活着， 他是永活的主， 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当我在旷野孤独时， 他伴我作我的灯。 </a:t>
            </a:r>
          </a:p>
          <a:p>
            <a:pPr marL="0" indent="0" algn="ctr">
              <a:buNone/>
            </a:pPr>
            <a:endParaRPr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我知道我的救赎者永远活着，我心不再忧虑， 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我要在每一个日夜中，领受他的丰盛之爱，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我知道我的救赎者永远活着，我灵不再沉睡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endParaRPr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当号角响起的那一天，我将见他荣光之面。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我的救赎者活着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无与伦比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救世主耶稣荣美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只想敬拜他名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被杀羔羊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世人得与神和好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 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只想敬拜你名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All Heaven Declares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主，赐给我不动摇的信心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海浪之中你伸出大手拉住我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求除去我心中所有的怀疑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旷野之中紧紧跟随云柱火柱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不动摇的信心</a:t>
            </a:r>
            <a:r>
              <a:rPr lang="en-US" altLang="zh-CN" sz="1400" b="1">
                <a:solidFill>
                  <a:schemeClr val="bg1"/>
                </a:solidFill>
              </a:rPr>
              <a:t> 1/3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海浪之中，我必不沉落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旷野之中，我必不迷路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不退缩也不害怕，不动摇也不放弃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因我深信你应许不改变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困难之中，我仍然赞美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疑惑之中，我仍然祷告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行在水面的信心，刚强壮胆地前进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我的神必在前面为我争战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不动摇的信心</a:t>
            </a:r>
            <a:r>
              <a:rPr lang="en-US" altLang="zh-CN" sz="1400" b="1">
                <a:solidFill>
                  <a:schemeClr val="bg1"/>
                </a:solidFill>
              </a:rPr>
              <a:t> 2/3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我的祷告，无论求什么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只要相信，就必得着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只要相信，只要相信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就必得着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不动摇的信心</a:t>
            </a:r>
            <a:r>
              <a:rPr lang="en-US" altLang="zh-CN" sz="1400" b="1">
                <a:solidFill>
                  <a:schemeClr val="bg1"/>
                </a:solidFill>
              </a:rPr>
              <a:t> 3/3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我敬拜你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全能真 神</a:t>
            </a:r>
            <a:endParaRPr lang="en-US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有谁能像你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我敬拜你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和平君王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我心何等渴慕你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我赞美你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你是我的公 义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我敬拜你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全能真神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有谁能像你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29362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I Worship You Almighty God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8613"/>
            <a:ext cx="10515600" cy="58483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荣耀， 荣耀，荣耀神羔羊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荣耀， 荣耀，荣耀神羔羊</a:t>
            </a:r>
          </a:p>
          <a:p>
            <a:pPr marL="0" indent="0" algn="ctr">
              <a:buNone/>
            </a:pP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惟有他是荣耀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尊贵配得赞美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在宝座上的真神羔羊</a:t>
            </a:r>
          </a:p>
          <a:p>
            <a:pPr marL="0" indent="0" algn="ctr">
              <a:buNone/>
            </a:pP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来敬拜他，高声起来颂扬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在宝座上的羔羊</a:t>
            </a: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Glory to the lamb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61126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我进入你的同在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不靠自己的作为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单靠你的恩典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才能站在你宝座前</a:t>
            </a:r>
          </a:p>
          <a:p>
            <a:pPr marL="0" indent="0" algn="ctr"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高唱圣哉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羔羊是圣哉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被杀的羔羊是圣哉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62047" y="-6208"/>
            <a:ext cx="143637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我进入你的同在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你的慈爱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比生命更好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x2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我要用嘴唇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来颂赞你名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因你的慈爱比生命更好</a:t>
            </a:r>
          </a:p>
          <a:p>
            <a:pPr marL="0" indent="0" algn="ctr">
              <a:buNone/>
            </a:pPr>
            <a:endParaRPr 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我要奉你名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来举起双手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x2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我要用嘴唇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来颂赞你名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我要奉你名来举起我手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主的慈爱比生命更好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Give me oil in my lamp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keep it burning 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Give me oil in my lamp I pray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Give me oil in my lamp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keep it burning 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Keep it burning till the break of day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Give me joy in my heart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keep me singing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Give me joy in my heart I pray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Give me joy in my heart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keep me s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i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nging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keep me singing  till the break of  day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give me old in my lamb 1/2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Sing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Hosanna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”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sing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Hosanna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”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Sing   Hosanna to the King of Kings 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Sing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Hosanna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”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sing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Hosanna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”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Sing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Hosanna to the King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”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give me old in my lamb</a:t>
            </a:r>
            <a:r>
              <a:rPr lang="en-US" altLang="zh-CN" sz="1400" b="1">
                <a:solidFill>
                  <a:schemeClr val="bg1"/>
                </a:solidFill>
              </a:rPr>
              <a:t> 2/2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8613"/>
            <a:ext cx="10515600" cy="58483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万军之耶和华，你居所何等可爱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我羡慕渴想你的院宇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我的心肠我的肉体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向永生神呼吁，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万军之耶和华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我的王，我的神啊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在你祭坛那里，才能找到安息之所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如此住在你殿中是有福的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，哈利路亚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渴慕耶和华的院宇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不知如何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完全表达我的感受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从何说起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你的爱对我的意义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我赞叹无语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endParaRPr lang="zh-CN" altLang="en-US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如何向你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证明我对你的热情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是否可以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真实描述你的美丽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我亲密良友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倾倒我的爱</a:t>
            </a:r>
            <a:r>
              <a:rPr lang="en-US" altLang="zh-CN" sz="1400" b="1">
                <a:solidFill>
                  <a:schemeClr val="bg1"/>
                </a:solidFill>
              </a:rPr>
              <a:t>Pour my love on you 1/2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主我心中的渴望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完全倾倒我的爱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如你脚上的膏油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如你口中的美酒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如我心中的甘泉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我倾倒我的爱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如果赞美如香气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我愿完全挥霍与你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直到完全耗尽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倾倒我爱给你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倾倒我的爱</a:t>
            </a:r>
            <a:r>
              <a:rPr lang="en-US" altLang="zh-CN" sz="1400" b="1">
                <a:solidFill>
                  <a:schemeClr val="bg1"/>
                </a:solidFill>
              </a:rPr>
              <a:t>Pour my love on you 2/2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>
              <a:buClrTx/>
              <a:buSzTx/>
              <a:buNone/>
            </a:pPr>
            <a:r>
              <a:rPr lang="zh-CN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不靠势力，不靠能力</a:t>
            </a:r>
          </a:p>
          <a:p>
            <a:pPr marL="0" algn="ctr">
              <a:buClrTx/>
              <a:buSzTx/>
              <a:buNone/>
            </a:pPr>
            <a:r>
              <a:rPr lang="zh-CN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主说靠着我的灵</a:t>
            </a:r>
          </a:p>
          <a:p>
            <a:pPr marL="0" algn="ctr">
              <a:buClrTx/>
              <a:buSzTx/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这座山必被移动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x3</a:t>
            </a:r>
          </a:p>
          <a:p>
            <a:pPr marL="0" algn="ctr">
              <a:buClrTx/>
              <a:buSzTx/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主说靠着我的灵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Not by might</a:t>
            </a:r>
            <a:r>
              <a:rPr lang="zh-CN" altLang="en-US" sz="1400" b="1">
                <a:solidFill>
                  <a:schemeClr val="bg1"/>
                </a:solidFill>
              </a:rPr>
              <a:t>不靠势力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19922"/>
            <a:ext cx="10389433" cy="673807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主的爱如今 围绕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充满我的心 深处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我心中受的伤痕，求你来医治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主的爱如今围绕，充满我的心深处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我心中悲伤叹息，已经离去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破碎的伤痕，主用全能的爱来医治我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在我的心灵 深处医治触摸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全能的救主耶稣，你大能的爱围绕我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我心灵所有 伤痕 完全被医治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1" y="-93"/>
            <a:ext cx="1558977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主的爱如今</a:t>
            </a:r>
            <a:endParaRPr kumimoji="1" lang="zh-CN" altLang="en-US" sz="1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主，赐给我不动摇的信心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海浪之中你伸出大手拉住我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求除去我心中所有的怀疑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旷野之中紧紧跟随云柱火柱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不动摇的信心</a:t>
            </a:r>
            <a:r>
              <a:rPr lang="en-US" altLang="zh-CN" sz="1400" b="1">
                <a:solidFill>
                  <a:schemeClr val="bg1"/>
                </a:solidFill>
              </a:rPr>
              <a:t> 1/3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海浪之中，我必不沉落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旷野之中，我必不迷路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不退缩也不害怕，不动摇也不放弃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因我深信你应许不改变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困难之中，我仍然赞美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疑惑之中，我仍然祷告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行在水面的信心，刚强壮胆地前进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我的神必在前面为我争战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不动摇的信心</a:t>
            </a:r>
            <a:r>
              <a:rPr lang="en-US" altLang="zh-CN" sz="1400" b="1">
                <a:solidFill>
                  <a:schemeClr val="bg1"/>
                </a:solidFill>
              </a:rPr>
              <a:t> 2/3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我的祷告，无论求什么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只要相信，就必得着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只要相信，只要相信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就必得着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不动摇的信心</a:t>
            </a:r>
            <a:r>
              <a:rPr lang="en-US" altLang="zh-CN" sz="1400" b="1">
                <a:solidFill>
                  <a:schemeClr val="bg1"/>
                </a:solidFill>
              </a:rPr>
              <a:t> 3/3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称颂你的名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，称颂你的名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称颂你的名，全能上帝</a:t>
            </a:r>
          </a:p>
          <a:p>
            <a:pPr marL="0" indent="0" algn="ctr">
              <a:buNone/>
            </a:pPr>
            <a:endParaRPr lang="zh-CN" altLang="en-US"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主你圣洁，主你全能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主你配得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称颂你的名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称颂你的名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82500" lnSpcReduction="20000"/>
          </a:bodyPr>
          <a:lstStyle/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等候耶和华的，必重新得力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他们必如鹰展翅上腾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奔跑不困倦，行走不疲乏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哈利、哈利、哈利路亚</a:t>
            </a:r>
          </a:p>
          <a:p>
            <a:pPr marL="0" indent="0" algn="ctr">
              <a:buNone/>
            </a:pPr>
            <a:endParaRPr lang="zh-CN" altLang="en-US"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等候、等候耶和华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必重新、重新得力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等候、等候耶和华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必如鹰展翅上腾、上腾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如鹰展翅上腾</a:t>
            </a:r>
            <a:r>
              <a:rPr lang="en-US" altLang="zh-CN" sz="1400" b="1">
                <a:solidFill>
                  <a:schemeClr val="bg1"/>
                </a:solidFill>
              </a:rPr>
              <a:t> 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 1/2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82500" lnSpcReduction="20000"/>
          </a:bodyPr>
          <a:lstStyle/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你岂不曾知，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岂不曾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听见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永在的神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创造地极的主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祂并不疲乏，也永不困倦</a:t>
            </a:r>
            <a:endParaRPr lang="zh-CN" altLang="en-US"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祂必赐能力加添力量</a:t>
            </a:r>
            <a:endParaRPr lang="zh-CN" altLang="en-US"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等候、等候耶和华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必重新、重新得力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等候、等候耶和华</a:t>
            </a:r>
          </a:p>
          <a:p>
            <a:pPr marL="0" indent="0" algn="ctr"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必如鹰展翅上腾、上腾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如鹰展翅上腾</a:t>
            </a:r>
            <a:r>
              <a:rPr lang="en-US" altLang="zh-CN" sz="1400" b="1">
                <a:solidFill>
                  <a:schemeClr val="bg1"/>
                </a:solidFill>
              </a:rPr>
              <a:t> 2/2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98120"/>
            <a:ext cx="10515600" cy="66598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耶稣你被钉在十字架，把自己献为祭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你的宝血为我流，洗净我一切的罪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眼泪是为我哭，一点一滴都充满爱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罪的代价在你身上，全钉在十字架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主你的爱，主你的恩，日夜跟随我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你是我主，你也是我  亲密的朋友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主你的心刻着我名，你是我避难所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爱何等深，爱何等阔，爱何等奇妙</a:t>
            </a:r>
            <a:endParaRPr lang="zh-CN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24376" y="18350"/>
            <a:ext cx="13747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爱何等奇妙 </a:t>
            </a:r>
            <a:r>
              <a:rPr lang="en-US" altLang="zh-CN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1/2</a:t>
            </a:r>
            <a:endParaRPr lang="zh-CN" altLang="zh-CN" sz="1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endParaRPr kumimoji="1" lang="zh-CN" altLang="zh-CN" sz="1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98120"/>
            <a:ext cx="10515600" cy="66598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耶稣你竟然为我舍命，因你真心爱我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在我寂寞的时刻，你双手拥抱着我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又悄悄对我说，你永远不离弃我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破碎生命，今已复活，幸福属于我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主你的爱，主你的恩，日夜跟随我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你是我主，你也是我  亲密的朋友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主你的心刻着我名，你是我避难所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爱何等深，爱何等阔，爱何等奇妙</a:t>
            </a:r>
            <a:endParaRPr lang="zh-CN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13566"/>
            <a:ext cx="137477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爱何等奇妙 </a:t>
            </a:r>
            <a:r>
              <a:rPr lang="en-US" altLang="zh-CN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2/2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Hallelu,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Hallelu, Hallelu, Hallelujah</a:t>
            </a: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Praise ye the Lord</a:t>
            </a: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Hallelu, Hallelu, Hallelu, Hallelujah</a:t>
            </a: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Praise ye the Lord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Praise ye the Lord</a:t>
            </a: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Praise ye the Lord (Hallelujah) x3</a:t>
            </a: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Praise ye the Lord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haliluya praise ye the lord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敬拜君王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敬拜君王</a:t>
            </a:r>
          </a:p>
          <a:p>
            <a:pPr marL="0" indent="0" algn="ctr"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我们来他面前，要尊崇他圣名</a:t>
            </a:r>
          </a:p>
          <a:p>
            <a:pPr marL="0" indent="0" algn="ctr"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当我寻求他的面，荣耀充满此地</a:t>
            </a:r>
          </a:p>
          <a:p>
            <a:pPr marL="0" indent="0" algn="ctr"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当我敬拜君王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敬拜君王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当赞美的旋律响起 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我的心全然向你 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当圣灵的恩膏满溢 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我的灵不再封闭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赞美的清泉如春雨沐浴 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我心中的喜乐川流不息 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赞美的音符如雪花飘逸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心中的暖流，冉冉升起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全然向你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我要开口向你赞美称谢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永永远远赞美不停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永永远远称谢不已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我要欣然向你献上自己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一生一世献上自己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一生一世脚步不离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全然向你 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102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主耶和华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我医治者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他是全能医治者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他已发命来医治我疾病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主耶和华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我医治者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你是我神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来医治我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你是全能医治者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你已发命来医治我疾病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你是我神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来医治我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am the Lord that healeth thee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我无助的时候　祢给我力量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我害怕的时候　祢紧紧抱住我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当我觉得我不行　祢告诉我可以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祢就是那最爱我的主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我紧紧抓住祢　我永远不放手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我看到你独生子　为我钉死在十架上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我紧紧抓住祢　我永远不放手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是祢医治了我　是祢从未离开过我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我已看到我的未来　是充满信心和盼望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紧紧抓住你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哈利路亚 这里有荣耀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 哈利路亚 这里有医治涌流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 哈利路亚 这里有光明自由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敬拜声音如众水涌流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永活的主你在这里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你是起初的 末后的 昔在今在永在的主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全心敬拜你 大声欢呼 羔羊被高举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公义的日头如光照耀 万国赞叹你的荣美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圣洁公义主明亮晨星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昔在今在永在的君王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这里有荣耀 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敬拜主，敬拜全能的主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荣耀能力，一切赞美都归给他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敬拜主，敬拜权柄的主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从他宝座能力流出，流到万民</a:t>
            </a:r>
          </a:p>
          <a:p>
            <a:pPr marL="0" indent="0" algn="ctr"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来高举  一同高举 主耶稣圣名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来彰显  一同彰显  耶稣荣耀王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他曾舍命，今得荣耀，万王之王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Majesty</a:t>
            </a:r>
            <a:r>
              <a:rPr lang="zh-CN" altLang="en-US" sz="1400" b="1" dirty="0">
                <a:solidFill>
                  <a:schemeClr val="bg1"/>
                </a:solidFill>
              </a:rPr>
              <a:t>敬拜主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感谢主 我神我王，他的慈爱永远长存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他本为善 他高过一切，他的慈爱永远长存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赞美 赞美 赞美 赞美</a:t>
            </a: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上帝永远信实 上帝永远强壮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上帝与我们同在 到永远（到永远）</a:t>
            </a: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他的慈爱永远长存 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x2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他的慈爱永远长存</a:t>
            </a: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（到永远）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>
                <a:solidFill>
                  <a:schemeClr val="bg1"/>
                </a:solidFill>
              </a:rPr>
              <a:t>GIve</a:t>
            </a:r>
            <a:r>
              <a:rPr lang="en-US" altLang="zh-CN" sz="1400" b="1" dirty="0">
                <a:solidFill>
                  <a:schemeClr val="bg1"/>
                </a:solidFill>
              </a:rPr>
              <a:t> thanks to the Lord our God and King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感谢你的十字架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感谢你付上代价 </a:t>
            </a: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担当我罪和羞愧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使我完全 </a:t>
            </a: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赐下奇妙恩典</a:t>
            </a: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感谢你无比大爱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感谢你钉痕双手</a:t>
            </a: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宝血洗净我污秽，使我了解 </a:t>
            </a: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你完全包容赦免</a:t>
            </a:r>
            <a:endParaRPr lang="en-US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神羔羊配得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坐在宝座上</a:t>
            </a: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我献上尊贵冠冕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 </a:t>
            </a: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你是得胜君王</a:t>
            </a: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来尊崇赞美，耶稣神儿子</a:t>
            </a: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从天降下被钉十 架</a:t>
            </a:r>
          </a:p>
          <a:p>
            <a:pPr marL="0" indent="0" algn="ctr"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神羔羊配得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x3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6485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Worthy is the lamb </a:t>
            </a:r>
            <a:r>
              <a:rPr lang="zh-CN" altLang="en-US" sz="1400" b="1">
                <a:solidFill>
                  <a:schemeClr val="bg1"/>
                </a:solidFill>
              </a:rPr>
              <a:t>神羔羊配得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耶和华是我的主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必不致动摇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有耶和华的帮助还要惧谁呢？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耶和华是我牧者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必不至缺乏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有耶和华做我旌旗必全然得胜</a:t>
            </a:r>
          </a:p>
          <a:p>
            <a:pPr marL="0" algn="ctr">
              <a:buClrTx/>
              <a:buSzTx/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耶和华是我四围的盾牌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是我的荣耀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又是叫我抬起头的神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一宿虽然有哭泣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早晨我们必欢呼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你是我的磐石我的帮助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叫我抬起头的神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28626"/>
            <a:ext cx="10515600" cy="5748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天父我爱你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我敬拜和仰慕你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全地都在荣耀你的名</a:t>
            </a:r>
            <a:endParaRPr lang="en-US" altLang="zh-TW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荣耀你的名，荣耀你的名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全地都在荣耀你的名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..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….</a:t>
            </a:r>
          </a:p>
          <a:p>
            <a:pPr marL="0" indent="0" algn="ctr">
              <a:buNone/>
            </a:pPr>
            <a:r>
              <a:rPr lang="zh-TW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圣灵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……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天父我爱你</a:t>
            </a:r>
            <a:endParaRPr kumimoji="1" lang="en-US" altLang="zh-CN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举目仰望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仰望耶稣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仰望主耶稣荣耀</a:t>
            </a:r>
          </a:p>
          <a:p>
            <a:pPr marL="0" indent="0" algn="ctr"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主是光，圣洁与真理全能神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主的荣耀已临到我们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齐来宣扬，宣扬我主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他的慈爱永远长存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See His Glory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我的眼 我的口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我的脚和我的手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都要为耶稣而活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　　我的心 我的灵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我的智慧和能力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都要为耶稣而活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主喜悦的事 我都要去做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凡事从心里为主做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主不喜悦的 我不看不说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不想不听也不做</a:t>
            </a:r>
          </a:p>
          <a:p>
            <a:pPr marL="0" indent="0" algn="ctr">
              <a:buNone/>
            </a:pPr>
            <a:endParaRPr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>
                <a:solidFill>
                  <a:schemeClr val="bg1"/>
                </a:solidFill>
              </a:rPr>
              <a:t>做与不做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我是谁  你竟然顾念我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你倾听我  每个祷告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没想到 你会如此在乎  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如此爱我   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何等奇妙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x2</a:t>
            </a: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I am a friend of God x3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He calls me friend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am a friend of God 1/2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43000" y="142938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6600" b="1" dirty="0">
                <a:solidFill>
                  <a:schemeClr val="bg1"/>
                </a:solidFill>
              </a:rPr>
              <a:t>间隔页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我算什么  你竟然眷顾我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你垂听我  当我呼求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是真的吗  你不曾忘记我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完全的爱  完全爱我</a:t>
            </a: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I am a friend of God x3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He calls me friend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am a friend of God 2/2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227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将软弱变为刚强 贫穷成为富足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瞎眼得看见 哀哭变为跳舞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一切山洼都填满 崎岖成为平原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在神里面充满无限可能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祢的能力覆庇我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战胜试炼和艰难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我相信祢的恩典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完全够我用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恩典已降临 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3721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神的恩典已降临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喜乐充满我们中间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在恩典深处 重担都变为轻省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神的恩典已降临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喜乐充满我们中间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倚靠全能神 没有难成就的事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恩典已降临 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主我爱你，我赞美你名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来敬拜你，我的灵欢欣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愿我声音，在你耳里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是一个甜蜜，甜蜜的声音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bg1"/>
                </a:solidFill>
              </a:rPr>
              <a:t>I love you Lord</a:t>
            </a:r>
            <a:r>
              <a:rPr lang="zh-CN" altLang="en-US" sz="1400" b="1">
                <a:solidFill>
                  <a:schemeClr val="bg1"/>
                </a:solidFill>
              </a:rPr>
              <a:t>主我爱你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What a friend we have in Jesus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All our sins and griefs to bear!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What a privilege to carry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Oh， what peace we often forfeit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Oh，what needless pain we bear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all because we do not carry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everything to God in prayer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what a friend we have in jesus</a:t>
            </a:r>
            <a:r>
              <a:rPr lang="en-US" altLang="zh-CN" sz="1400" b="1">
                <a:solidFill>
                  <a:schemeClr val="bg1"/>
                </a:solidFill>
              </a:rPr>
              <a:t>  1/2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Have we trials and temptations?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Is there trouble anywhere?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We should never be discouraged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Take it to the Lord in prayer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Can we find a friend so faithful?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Who will all our sorrows share?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Jesus knows our every weakness,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Take it to the Lord in prayer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what a friend we have in jesus</a:t>
            </a:r>
            <a:r>
              <a:rPr lang="en-US" altLang="zh-CN" sz="1400" b="1">
                <a:solidFill>
                  <a:schemeClr val="bg1"/>
                </a:solidFill>
              </a:rPr>
              <a:t>  2/2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我的眼光和心思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单单注视你 喔耶稣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随着你心律动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甜蜜的灵来充满我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放下为自己抓住的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放手交给你 我的主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我愿使你欢喜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对你的爱不断涌流</a:t>
            </a: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我生命气息全然为你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如同香膏倾倒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无悔地付出只愿你 心得满足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我生命气息全然为你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如同香膏倾倒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全心来献上最深刻真挚的爱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全然为你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无与伦比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救世主耶稣荣美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只想敬拜他名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被杀羔羊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世人得与神和好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 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只想敬拜你名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All Heaven Declares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耶稣他活着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他已战胜死亡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那坟墓不能胜过他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耶稣永远活着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他活着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他活着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他是阿拉法俄梅戛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首先与末后的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他破除罪恶咒诅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我们已得完全自由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上帝羔羊已复活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他活着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他活着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耶稣他活着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Hallelujah Jesus is alive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61837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哦主感谢你  创造这土地 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以永恒话语  赐下无限生命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用恩典的馨香气息  祝福这地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让我们全心  跟随你带领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哦主感谢你  创造这土地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以慈爱浇灌  以喜乐耕耘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用无数的白昼黑夜  孕育这地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顺服的人情  感恩的心情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现在都只愿  以基督的心为心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求充满这地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  <a:p>
            <a:r>
              <a:rPr lang="en-US" altLang="zh-CN" sz="1400" b="1" dirty="0">
                <a:solidFill>
                  <a:schemeClr val="bg1"/>
                </a:solidFill>
              </a:rPr>
              <a:t>come and fill this land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752707" y="624171"/>
            <a:ext cx="8967470" cy="1518736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57935" y="2994516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61387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主求你充满我们  来医治这地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痛苦疾病要过去  神迹在运行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主求你充满我们  来转化这地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黑暗权  势要离去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主求你充满我们 来医治这地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全地看见你荣耀  你复兴降临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主求你充满我们 来转化这地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全地尊荣你圣名  为你而站立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一生祝福永不停息 世代因你爱延续   呼求你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x2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求充满这地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</a:p>
          <a:p>
            <a:r>
              <a:rPr lang="en-US" altLang="zh-CN" sz="1400" b="1" dirty="0">
                <a:solidFill>
                  <a:schemeClr val="bg1"/>
                </a:solidFill>
              </a:rPr>
              <a:t>come and fill this land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耶和华是我的主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必不致动摇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有耶和华的帮助还要惧谁呢？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耶和华是我牧者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必不至缺乏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有耶和华做我旌旗必全然得胜</a:t>
            </a:r>
          </a:p>
          <a:p>
            <a:pPr marL="0" algn="ctr">
              <a:buClrTx/>
              <a:buSzTx/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耶和华是我四围的盾牌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是我的荣耀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又是叫我抬起头的神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一宿虽然有哭泣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早晨我们必欢呼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你是我的磐石我的帮助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叫我抬起头的神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万国都要来赞美主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万民都要来赞美主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敬拜耶和华，唱诗来向他欢呼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赞美耶和华，万民都快乐欢呼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敬拜赞美耶和华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凡有气息都要赞美他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敬拜耶和华，赞美耶和华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我们活着是为要敬拜赞美他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x2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万国都要来赞美主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唯有你在我的生命中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你赐给了我新的生命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你的宝血洗净我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恢复我心深处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我要永远宣扬你作为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你赐给了我新的盼望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你奇妙能力医治了我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我愿意献上我的灵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单单归于你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因耶稣你是我的一切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因你十架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246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因你的十架 我活着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因你的十架 我得胜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因你大能掌权 释放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你奇妙作为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（行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）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在我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（的）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生命中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因你十架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2875"/>
            <a:ext cx="10515600" cy="654367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他看见我时，是在他里面</a:t>
            </a:r>
          </a:p>
          <a:p>
            <a:pPr marL="0" indent="0" algn="ctr"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他不再看我是罪人，流浪的或乞丐</a:t>
            </a:r>
          </a:p>
          <a:p>
            <a:pPr marL="0" indent="0" algn="ctr"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或者过去的我</a:t>
            </a:r>
          </a:p>
          <a:p>
            <a:pPr marL="0" indent="0" algn="ctr"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却是通过十字架、宝血、复活看我</a:t>
            </a:r>
          </a:p>
          <a:p>
            <a:pPr marL="0" indent="0" algn="ctr"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他看我复活，与他一同坐在天上</a:t>
            </a:r>
          </a:p>
          <a:p>
            <a:pPr marL="0" indent="0" algn="ctr"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哦，当他看我，是在他里面</a:t>
            </a:r>
          </a:p>
          <a:p>
            <a:pPr marL="0" indent="0" algn="ctr">
              <a:buNone/>
            </a:pPr>
            <a:endParaRPr lang="zh-CN" altLang="zh-CN" sz="4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b="1" dirty="0">
                <a:solidFill>
                  <a:schemeClr val="bg1"/>
                </a:solidFill>
              </a:rPr>
              <a:t>When He see me</a:t>
            </a:r>
          </a:p>
          <a:p>
            <a:r>
              <a:rPr kumimoji="1" lang="zh-CN" altLang="en-US" sz="1400" b="1" dirty="0">
                <a:solidFill>
                  <a:schemeClr val="bg1"/>
                </a:solidFill>
              </a:rPr>
              <a:t>他看见我时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8613"/>
            <a:ext cx="10515600" cy="58483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在这里，你正在运行，我敬拜你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x2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在这里，你正在动工，我敬拜你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x2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在这里，你正在动工，我敬拜你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x2</a:t>
            </a: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你是开路者，行奇事的主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守约的神，黑暗中的光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我神，你从未改变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你从未改变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x4</a:t>
            </a: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开路者</a:t>
            </a:r>
            <a:r>
              <a:rPr lang="en-US" altLang="zh-CN" sz="1400" b="1" dirty="0">
                <a:solidFill>
                  <a:schemeClr val="bg1"/>
                </a:solidFill>
              </a:rPr>
              <a:t>Way maker 1/3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8613"/>
            <a:ext cx="10515600" cy="58483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在这里，触摸每颗心（翻转我生命），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我敬拜你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x2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在这里，医治每颗心，我敬拜你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x2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在这里，恢复每颗心，我敬拜你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x2</a:t>
            </a: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开路者，行奇事的主，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守约的神，黑暗中的光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我神，你从未改变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你从未改变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x4</a:t>
            </a: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开路者</a:t>
            </a:r>
            <a:r>
              <a:rPr lang="en-US" altLang="zh-CN" sz="1400" b="1" dirty="0">
                <a:solidFill>
                  <a:schemeClr val="bg1"/>
                </a:solidFill>
              </a:rPr>
              <a:t>Way maker 2/3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8613"/>
            <a:ext cx="10515600" cy="58483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即使我未看见你在运行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即使我没感觉你在运行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你不停止，你不停止运行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你不停止，你不停止运行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开路者</a:t>
            </a:r>
            <a:r>
              <a:rPr lang="en-US" altLang="zh-CN" sz="1400" b="1" dirty="0">
                <a:solidFill>
                  <a:schemeClr val="bg1"/>
                </a:solidFill>
              </a:rPr>
              <a:t>Way maker 3/3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你宝血已洁净我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你宝血使我得生命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你宝血已经成为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救赎我的挽回祭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洗净我 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洁白如雪   白如雪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主耶稣 神宝贵的羔羊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It’s Your blood</a:t>
            </a:r>
            <a:r>
              <a:rPr lang="zh-CN" altLang="en-US" sz="1400" b="1">
                <a:solidFill>
                  <a:schemeClr val="bg1"/>
                </a:solidFill>
              </a:rPr>
              <a:t>你宝血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4974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在这美丽的时刻   我们相聚在一起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神的爱拥抱着我们   神的灵充满这地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当称谢进入他的门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当赞美进入他的院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击鼓跳舞扬声欢呼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凡有气息都要赞美他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让赞美从四处响起  让音符在空中飞舞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让我们的心向神敞开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让赞美飞扬</a:t>
            </a:r>
          </a:p>
        </p:txBody>
      </p:sp>
    </p:spTree>
    <p:extLst>
      <p:ext uri="{BB962C8B-B14F-4D97-AF65-F5344CB8AC3E}">
        <p14:creationId xmlns:p14="http://schemas.microsoft.com/office/powerpoint/2010/main" val="110732206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1315"/>
            <a:ext cx="10515600" cy="632523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无谁能相比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全世界没有谁  能相比于你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全世界没有谁 能相比于你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全世界没有谁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能相比于你的荣耀，和你的能力，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你无限的恩典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唯有一位 ，能拯救我，救赎我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带我到此地，只有你主</a:t>
            </a:r>
          </a:p>
          <a:p>
            <a:pPr marL="0" indent="0" algn="ctr">
              <a:buNone/>
            </a:pPr>
            <a:endParaRPr lang="zh-CN" altLang="zh-CN" sz="2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2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b="1" dirty="0">
                <a:solidFill>
                  <a:schemeClr val="bg1"/>
                </a:solidFill>
              </a:rPr>
              <a:t>None compares to you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以马内利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以马内利 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他名称为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以马内利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同在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彰显于我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他名称为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以马内利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以马内利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26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唯有你同在  能触摸我的灵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如甘霖滋润我心田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在你宝座前  你尊贵和荣美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深深吸引我爱慕你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当敬拜中真实与你相遇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我不愿再伫足过去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更新洁净我  提升我眼光  看见永恒国度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我一生的执着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11149" y="486888"/>
            <a:ext cx="11768447" cy="3971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向我神高举双手  全心全意来敬拜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你超越世上一切的珍宝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牵引悸动我的心 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向我神高声赞美  欢喜歌颂你圣名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永永远远来尊崇耶稣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我一生的执着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我一生的执着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我耶稣，我至宝，今生今世也难找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一生一世，得主恩惠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深深感受主恩典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我救主，我靠倚，今生安稳你怀中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一生一世，得主安慰</a:t>
            </a:r>
            <a:endParaRPr 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永远述说主深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恩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  <a:sym typeface="+mn-ea"/>
              </a:rPr>
              <a:t>主耶稣我救主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My Jesus, My Saviuour 1/2</a:t>
            </a:r>
            <a:r>
              <a:rPr lang="zh-CN" altLang="en-US" sz="1400" b="1">
                <a:solidFill>
                  <a:schemeClr val="bg1"/>
                </a:solidFill>
                <a:sym typeface="+mn-ea"/>
              </a:rPr>
              <a:t>（粤语）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欢呼颂赞，欣尽对你爱情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欢声和唱，荣耀归于至高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欢欣共证，赞颂你的圣名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活尽至诚事奉你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欢呼颂赞，爱尽诉你故事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千秋万世，共证基督应许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天荒地老，竭尽对你爱情誓约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主耶稣我救主</a:t>
            </a:r>
            <a:r>
              <a:rPr lang="en-US" altLang="zh-CN" sz="1400" b="1">
                <a:solidFill>
                  <a:schemeClr val="bg1"/>
                </a:solidFill>
              </a:rPr>
              <a:t>My Jesus, My Saviuour 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2/2</a:t>
            </a:r>
            <a:r>
              <a:rPr lang="zh-CN" altLang="en-US" sz="1400" b="1">
                <a:solidFill>
                  <a:schemeClr val="bg1"/>
                </a:solidFill>
                <a:sym typeface="+mn-ea"/>
              </a:rPr>
              <a:t>（粤语）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我魂尊耶和华为大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我的灵也在救主我神里欢喜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因他如此伟大成就大事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圣洁是他名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我魂尊耶和华为大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我魂尊耶和华为大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我的灵也在救主我神里欢喜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我魂尊耶和华为大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85787"/>
            <a:ext cx="10515600" cy="55911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天上的父神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我们多爱你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我们在全地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高举你的名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愿你国度建立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在我们的赞美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和你子民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宣扬你大作为</a:t>
            </a:r>
          </a:p>
          <a:p>
            <a:pPr marL="0" indent="0" algn="ctr">
              <a:buNone/>
            </a:pPr>
            <a:endParaRPr kumimoji="1"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祝谢我们主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全能的神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昔在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今在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再来的主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祝谢我们主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全能的神 </a:t>
            </a: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你掌权到永远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220"/>
            <a:ext cx="10515600" cy="63277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我愿全心荣耀耶稣  因你恩典使我得新生命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你的怜悯触摸我心  你慈爱为我的软弱效力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而我这一生别无所求  只愿更认识你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所有成就都不能够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与我的主荣耀相比 </a:t>
            </a:r>
          </a:p>
          <a:p>
            <a:pPr marL="0" indent="0" algn="ctr">
              <a:buNone/>
            </a:pPr>
            <a:endParaRPr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耶稣基督  我的倚靠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你的十字架  是我永远的荣耀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生命每个气息 都是属于你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我的源头  我的盼望 是你我主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耶稣基督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4974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当你遇见苦难如同大波浪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当你忧愁丧胆几乎要绝望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把主的恩典从头数一数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必能叫你惊讶主奇妙看顾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当你挂念世事如同挑重担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当你背负十架觉得苦难堪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若数主的恩典疑惑就消除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必能叫你快乐立时赞美主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每逢遭遇灵战不论小或大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主手统治一切你不要惧怕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深知主有恩典必甘愿扶助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安慰引导我们知道见天父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数算救恩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哈利路亚 前来敬拜永远的君王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 哈利路亚 大声宣告主荣耀降临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你是我的救主，我的救赎。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你是配得，你是配得，你是配得 我的敬拜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荣耀尊贵，美丽无比。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神的儿子，耶稣我的主。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荣耀尊贵，美丽无比。</a:t>
            </a:r>
            <a:endParaRPr lang="zh-CN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神的儿子，耶稣我的主。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前来敬拜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BED3E75-D30E-D9E1-A85E-B906A51414B6}"/>
              </a:ext>
            </a:extLst>
          </p:cNvPr>
          <p:cNvSpPr txBox="1"/>
          <p:nvPr/>
        </p:nvSpPr>
        <p:spPr>
          <a:xfrm>
            <a:off x="3048953" y="3221474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无人能与你相比</a:t>
            </a:r>
          </a:p>
        </p:txBody>
      </p:sp>
    </p:spTree>
    <p:extLst>
      <p:ext uri="{BB962C8B-B14F-4D97-AF65-F5344CB8AC3E}">
        <p14:creationId xmlns:p14="http://schemas.microsoft.com/office/powerpoint/2010/main" val="823458313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246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主的恩典，样样都要数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主的作为都要记清楚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主的恩典，样样都要数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必能叫你惊讶主奇妙看顾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数算救恩</a:t>
            </a:r>
            <a:r>
              <a:rPr lang="en-US" altLang="zh-CN" sz="1400" b="1" dirty="0">
                <a:solidFill>
                  <a:schemeClr val="bg1"/>
                </a:solidFill>
              </a:rPr>
              <a:t> 2/2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-306" y="395448"/>
            <a:ext cx="11768447" cy="4739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必要信靠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分秒信靠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一切信靠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尽意尽心尽力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在我创路途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我必以信踏上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能越过那个恶者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全力行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定意信靠神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以祷告带动我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神若抉与我拼肩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那可抵挡我信心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walk by faith</a:t>
            </a:r>
            <a:r>
              <a:rPr lang="zh-CN" altLang="en-US" sz="1400" b="1" dirty="0">
                <a:solidFill>
                  <a:schemeClr val="bg1"/>
                </a:solidFill>
              </a:rPr>
              <a:t>必要信靠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无与伦比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救世主耶稣荣美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只想敬拜他名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被杀羔羊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世人得与神和好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 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只想敬拜你名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All Heaven Declares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我敬拜你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全能真 神</a:t>
            </a:r>
            <a:endParaRPr lang="en-US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有谁能像你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我敬拜你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和平君王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我心何等渴慕你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我赞美你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你是我的公 义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我敬拜你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全能真神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有谁能像你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29362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I Worship You Almighty God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84207" y="389744"/>
            <a:ext cx="10515600" cy="61126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主你的身体为我而舍  你的宝血为我流出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诚然担当我的忧患  定意背负我的痛苦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因你受鞭伤我得医治  因你受刑罚我得平安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主啊 我回转到你的面前 我要经历医治和平安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医治和平安  因着十架爱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众罪得赦免  因着十架爱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因着十架爱  因着十架爱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今我得洁净  因着十架爱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0" y="35402"/>
            <a:ext cx="1338828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因着十架爱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87655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耶稣你能使瞎眼看见，耶稣你能医治伤心人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耶稣你有权柄释放，叫不可能变为可能</a:t>
            </a:r>
          </a:p>
          <a:p>
            <a:pPr marL="0" indent="0" algn="ctr"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唯有耶稣  掌管天地万有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唯有耶稣  能使水变成酒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叫狂风巨浪平息，大能赦罪行神迹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耶稣无人与你相比</a:t>
            </a:r>
          </a:p>
          <a:p>
            <a:pPr marL="0" indent="0" algn="ctr"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>
                <a:solidFill>
                  <a:schemeClr val="bg1"/>
                </a:solidFill>
              </a:rPr>
              <a:t>唯有耶稣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61126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主温柔的圣灵，让我全心感受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渗透我的生命，赐下平静和安息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你使我心得满足。</a:t>
            </a:r>
          </a:p>
          <a:p>
            <a:pPr marL="0" indent="0" algn="ctr"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主慈爱的真理，你荣光照向我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包围我的身体，赐下平静和安息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让我感受你的爱。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-62047" y="-6208"/>
            <a:ext cx="137477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在呼召之处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  <a:endParaRPr kumimoji="1" lang="en-US" altLang="zh-CN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61126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在呼召我之处，我要献上敬拜，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无论遭遇何事，依然扬声歌唱。</a:t>
            </a:r>
          </a:p>
          <a:p>
            <a:pPr marL="0" indent="0" algn="ctr"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在我行走时成为我道路，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活着时成为我生命，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就在这地上献上敬拜。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-62047" y="-6208"/>
            <a:ext cx="137477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在呼召之处</a:t>
            </a:r>
            <a:r>
              <a:rPr lang="en-US" altLang="zh-CN" sz="1400" b="1" dirty="0">
                <a:solidFill>
                  <a:schemeClr val="bg1"/>
                </a:solidFill>
              </a:rPr>
              <a:t> 2/2</a:t>
            </a:r>
            <a:endParaRPr kumimoji="1" lang="en-US" altLang="zh-CN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4974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在这美丽的时刻   我们相聚在一起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神的爱拥抱着我们   神的灵充满这地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当称谢进入他的门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当赞美进入他的院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击鼓跳舞扬声欢呼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凡有气息都要赞美他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让赞美从四处响起  让音符在空中飞舞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让我们的心向神敞开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让赞美飞扬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我在此，是祢的恩典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我在此，是祢爱的彰显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主耶稣，灵内满感激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因祢的恩典满满 x2</a:t>
            </a: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感激耶稣，耶稣，耶稣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感激耶稣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如今我活在世，只因有祢恩惠.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我要赞美主到永远！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>
                <a:solidFill>
                  <a:schemeClr val="bg1"/>
                </a:solidFill>
              </a:rPr>
              <a:t>我在这</a:t>
            </a:r>
            <a:r>
              <a:rPr lang="en-US" altLang="zh-CN" sz="1400" b="1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227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我知他已救赎我  宝血已洗净我罪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我相信  我相信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羞辱他为我挪开  痛苦已得着释放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我相信  我相信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我高举旌旗  只因为  我主已得着胜利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我救主活着  我救主活着 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X2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释放我重担  与你飞翔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我站立在高山顶上  因你国已降临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know he rescued my soul</a:t>
            </a:r>
          </a:p>
        </p:txBody>
      </p:sp>
    </p:spTree>
    <p:extLst>
      <p:ext uri="{BB962C8B-B14F-4D97-AF65-F5344CB8AC3E}">
        <p14:creationId xmlns:p14="http://schemas.microsoft.com/office/powerpoint/2010/main" val="3416239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我生命中最渴望的一 件事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切慕你，单单寻求你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用我全心全意，用我全力爱你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敬拜你，让你荣耀充满全地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深深爱你耶稣，深深爱你耶稣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我爱你超越生命中一切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深深爱你耶稣，深深爱你耶稣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哦我爱你耶稣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深深爱你</a:t>
            </a:r>
          </a:p>
        </p:txBody>
      </p:sp>
    </p:spTree>
    <p:extLst>
      <p:ext uri="{BB962C8B-B14F-4D97-AF65-F5344CB8AC3E}">
        <p14:creationId xmlns:p14="http://schemas.microsoft.com/office/powerpoint/2010/main" val="3002609293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我在这，是因祢恩典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我在这，是因祢慈爱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主耶稣，我如此感恩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都因祢丰盛恩典 x2</a:t>
            </a: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感谢耶稣，耶稣，耶稣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感谢耶稣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只因着祢恩典，使我能为祢活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我赞美祢直到永远  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>
                <a:solidFill>
                  <a:schemeClr val="bg1"/>
                </a:solidFill>
              </a:rPr>
              <a:t>我在这</a:t>
            </a:r>
            <a:r>
              <a:rPr lang="en-US" altLang="zh-CN" sz="1400" b="1">
                <a:solidFill>
                  <a:schemeClr val="bg1"/>
                </a:solidFill>
              </a:rPr>
              <a:t>2/2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我的诗歌，我的拯救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你是我患难中随时的帮助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众山怎样围绕耶路撒冷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你必围绕我到永远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主你是我力量，主你是我高台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坚固磐石我信靠你  必不动摇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主你是我力量，主你是避难所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我的盼望只在乎你</a:t>
            </a:r>
            <a:endParaRPr lang="zh-CN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主你是我力量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82724"/>
            <a:ext cx="12052092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endParaRPr lang="zh-CN" altLang="en-US" sz="12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有你我生命不一样，有你我生命再燃亮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有你我不害怕困难，有你我有满足的喜乐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我在深处里求告你，你在天上听我祷告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你是我坚固避难所，我赞美你直到永远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太阳还存，月亮还在，人要敬畏你直到万代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我从前，风闻有你，现在我亲眼看见你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>
                <a:solidFill>
                  <a:schemeClr val="bg1"/>
                </a:solidFill>
              </a:rPr>
              <a:t>亲眼看见你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12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他所做一切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是多么奇妙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他所给我的爱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我无法解释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我只知道我曾失丧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今被寻回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曾瞎眼今却看见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每当我想到这一切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就充满感谢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4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奇妙的爱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奇妙的爱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奇妙的爱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奇妙的爱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奇妙的爱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无与伦比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救世主耶稣荣美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只想敬拜他名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被杀羔羊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世人得与神和好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 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只想敬拜你名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All Heaven Declares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5910"/>
            <a:ext cx="10515600" cy="639064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耶稣基督 荣耀父神彰显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救赎真光 万国的盼望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祢的国度宝座存到永远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唯有祢配得所有颂赞</a:t>
            </a:r>
          </a:p>
          <a:p>
            <a:pPr marL="0" indent="0" algn="ctr"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献上尊荣 尊荣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给主耶稣 在万名之上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献上敬拜 敬拜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愿祢崇高 在全地之上</a:t>
            </a:r>
          </a:p>
          <a:p>
            <a:pPr marL="0" indent="0" algn="ctr"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献上尊荣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5910"/>
            <a:ext cx="10515600" cy="639064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日出之地到日落之处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唯有祢名被尊崇为大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最小部落到最大国家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凡有气息都归荣耀给祢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献上尊荣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我真爱敬拜你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我真爱敬拜你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我真爱敬拜你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我真爱敬拜你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我真爱敬拜你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我真爱敬拜你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我真爱敬拜你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我真爱敬拜你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love to worship You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我将这时间献给你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无论我们所作所为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你得荣耀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请宝贵的耶稣坐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在我心的宝座上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我将这时间献给你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所作所为全交给你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我将这时间献给你，主啊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请宝贵的圣灵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……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We dedicate this time to  you</a:t>
            </a:r>
            <a:r>
              <a:rPr lang="zh-CN" altLang="en-US" sz="1400" b="1" dirty="0">
                <a:solidFill>
                  <a:schemeClr val="bg1"/>
                </a:solidFill>
              </a:rPr>
              <a:t>我将这时间献给你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87655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万世以前在神里面有一个奥秘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大哉圣哉召人来作神的儿女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在基督里藉着福音同为神后嗣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同为一体同蒙应许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主我相信 主我相信 相信祢的爱 祢的应许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主我相信 主我相信 祢必成就关乎我的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 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主，我相信</a:t>
            </a:r>
            <a:r>
              <a:rPr lang="en-US" altLang="zh-CN" sz="1400" b="1">
                <a:solidFill>
                  <a:schemeClr val="bg1"/>
                </a:solidFill>
              </a:rPr>
              <a:t>1/3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亲爱的宝贵耶稣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你爱何等的甘甜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我的心深深被你吸引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爱你是我的喜乐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一生爱你 一生敬拜你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一生爱你 一生荣耀你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一生奉献 一生不回头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一生爱你 跟随你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6676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一生爱你</a:t>
            </a:r>
          </a:p>
        </p:txBody>
      </p:sp>
    </p:spTree>
    <p:extLst>
      <p:ext uri="{BB962C8B-B14F-4D97-AF65-F5344CB8AC3E}">
        <p14:creationId xmlns:p14="http://schemas.microsoft.com/office/powerpoint/2010/main" val="3148944751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87655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神爱世人甚至舍了祂独生爱子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为我们作挽回祭使罪人得称义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祂岂不将万物一同白白给我们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同为一体同蒙应许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主我相信 主我相信 相信祢的爱 祢的应许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主我相信 主我相信 祢必成就关乎我的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         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  <a:sym typeface="+mn-ea"/>
              </a:rPr>
              <a:t>主，我相信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2/3</a:t>
            </a:r>
            <a:endParaRPr 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87655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祢已赐给我们权柄践踏蛇和蝎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胜过黑暗权势攻破坚固的营垒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我里面的圣灵大过世上的一切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同为一体同蒙应许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主我相信 主我相信 相信祢的爱 祢的应许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主我相信 主我相信 祢必成就关乎我的           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  <a:sym typeface="+mn-ea"/>
              </a:rPr>
              <a:t>主，我相信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3/3</a:t>
            </a:r>
            <a:endParaRPr 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他为我们的过犯创伤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为我们的罪孽受伤痕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他诚然担当我们的疼痛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因他的鞭伤我得医治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他超过足够  他超过足够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他是奥世代  丰盛的上帝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他是完全充足  全能主上帝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耶稣是超过足够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He was wounder for our Transgression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你心灵是否困倦愁烦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眼前一片黑暗蒙蒙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仰望主耶稣就得光明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生命变更自由丰盛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当转眼仰望耶稣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定睛在祂奇妙慈容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在救主荣耀恩典大光中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世俗事都变为虚空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当转眼仰望耶稣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227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救主的应许永不改变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信靠祂万事蒙恩典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快去将祂全备的救恩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传给你所认识的人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当转眼仰望耶稣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定睛在祂奇妙慈容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在救主荣耀恩典大光中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世俗事都变为虚空</a:t>
            </a: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当转眼仰望耶稣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960" y="446405"/>
            <a:ext cx="10800715" cy="617728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有谁能像你 耶稣只有你能感动我心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永永远远再难寻找得到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耶稣 有谁能像你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你深恩似江河水涌流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医治 从你而来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苦痛者在你怀里得安息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有谁能像你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有谁能像你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87655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主是我坚固高台  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他也给我能力</a:t>
            </a:r>
            <a:endParaRPr lang="zh-CN" altLang="en-US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拆毁仇敌  一切的作为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在困难时期中 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他要压碎那蝗虫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将黑暗的权势放我脚底下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bg1"/>
                </a:solidFill>
              </a:rPr>
              <a:t>For the Lor is my Tower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危难临到  我信靠你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深知你  必领我渡过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你信实  为我坚持  到最后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当暴风雨  向我靠近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有你同在  我不至畏惧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你是我的牧者  我所倚靠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6676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主你永远与我同在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每个夜　每一天  我知你永远在身边</a:t>
            </a:r>
          </a:p>
          <a:p>
            <a:pPr marL="0" indent="0" algn="ctr">
              <a:lnSpc>
                <a:spcPct val="100000"/>
              </a:lnSpc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主你永远与我同在    在你里面没有改变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你的坚定    从昨日到今日一直到永远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靠你丰盛应许站立  我的未来在你手中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坚固磐石　全能真神  我敬拜你 </a:t>
            </a:r>
            <a:endParaRPr lang="zh-CN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6676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主你永远与我同在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你永远永远不停地爱我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我微弱时，你扶持我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你的爱何等伟大奇妙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你永不离开我，始终不离弃我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你说我是你心爱的人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我的一举一动你都关怀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你爱我直到天涯海角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言语不能诉说你的大恩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52222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你永远永远不停地爱我 </a:t>
            </a:r>
            <a:r>
              <a:rPr lang="en-US" altLang="zh-CN" sz="1400" b="1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8220" y="292058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我的灵赞美你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我全所有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赞美你的圣名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像第一次开口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尽我所有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赞美你的圣名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太阳升起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新的一天来临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我心赞叹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歌唱你荣耀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不为过去忧愁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也不管接下来如何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在黄昏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时我仍要赞美神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4936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千万个理由（新店版）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71373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你带走我的伤痕忧愁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在十架上宝血洗净我罪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我心灵被更新，丰盛生命我领受</a:t>
            </a:r>
          </a:p>
          <a:p>
            <a:pPr marL="0" indent="0" algn="ctr"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耶稣我爱你，深深地爱你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因为你先爱我，我罪已得赦免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我心已得安慰，大爱拯救了我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907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  <a:sym typeface="+mn-ea"/>
              </a:rPr>
              <a:t>你永远永远不停地爱我</a:t>
            </a:r>
            <a:r>
              <a:rPr lang="zh-CN" altLang="en-US" sz="1400" b="1">
                <a:solidFill>
                  <a:schemeClr val="bg1"/>
                </a:solidFill>
              </a:rPr>
              <a:t> </a:t>
            </a:r>
            <a:r>
              <a:rPr lang="en-US" altLang="zh-CN" sz="1400" b="1">
                <a:solidFill>
                  <a:schemeClr val="bg1"/>
                </a:solidFill>
              </a:rPr>
              <a:t>2/2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你为至高之主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超乎全地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你被尊崇远超万神之上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你为至高之主超乎全地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你被尊崇远超万神之上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我尊崇你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x3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主啊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For Thou Lord Art High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95000" lnSpcReduction="10000"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求祢给我  爱祢的心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永远坚定  永远不移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让我爱祢  不再是我的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嘴唇话语而已</a:t>
            </a:r>
          </a:p>
          <a:p>
            <a:pPr marL="0" indent="0" algn="ctr">
              <a:buNone/>
            </a:pP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帮我真正献上自己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热心事奉只因爱祢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愿祢喜悦我的生命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问心无愧说我爱祢</a:t>
            </a:r>
          </a:p>
          <a:p>
            <a:pPr marL="0" indent="0" algn="ctr">
              <a:buNone/>
            </a:pP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主啊我愿献上自己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我愿事奉只因爱祢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愿祢喜悦我的生命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愿这一生单单爱祢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愿意爱你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我是谁  你竟然顾念我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你倾听我  每个祷告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没想到 你会如此在乎  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如此爱我   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何等奇妙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x2</a:t>
            </a: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I am a friend of God x3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He calls me friend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am a friend of God 1/2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我算什么  你竟然眷顾我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你垂听我  当我呼求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是真的吗  你不曾忘记我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完全的爱  完全爱我</a:t>
            </a: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I am a friend of God x3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He calls me friend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am a friend of God 2/2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87655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全能的真神，全能的主宰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全能的真神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万物的大主宰</a:t>
            </a:r>
          </a:p>
          <a:p>
            <a:pPr marL="0" indent="0" algn="ctr"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他名是至高，超过万名之上的名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他大有能力，因他创造万物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bg1"/>
                </a:solidFill>
              </a:rPr>
              <a:t>For the Lor is my Tower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510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在这个时刻   我高声歌唱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我要高声歌唱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我要唱首爱歌给耶稣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在这个时刻 我举起双手</a:t>
            </a:r>
            <a:endParaRPr lang="zh-CN" altLang="en-US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我举起双手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向着主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高唱我爱你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x2</a:t>
            </a:r>
            <a:endParaRPr lang="zh-CN" altLang="en-US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高唱我爱你主</a:t>
            </a:r>
            <a:endParaRPr lang="zh-CN" altLang="en-US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我爱你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 moment like these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510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赞美耶和华的圣名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x3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赞美耶和华的圣名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赞美耶和华的圣名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至高主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sym typeface="+mn-ea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主圣名被称为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坚固堡垒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那为义的进入他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必得永生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Blessed be the name of the Lord </a:t>
            </a:r>
            <a:r>
              <a:rPr lang="zh-CN" altLang="en-US" sz="1400" b="1" dirty="0">
                <a:solidFill>
                  <a:schemeClr val="bg1"/>
                </a:solidFill>
              </a:rPr>
              <a:t>赞美耶和华的圣名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我魂尊耶和华为大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我的灵也在救主我神里欢喜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因他如此伟大成就大事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圣洁是他名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我魂尊耶和华为大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我魂尊耶和华为大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我的灵也在救主我神里欢喜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我魂尊耶和华为大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90000" lnSpcReduction="10000"/>
          </a:bodyPr>
          <a:lstStyle/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神的爱子，耶稣 荣耀君王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能力 权炳 智慧 公义   远超过全世界</a:t>
            </a:r>
          </a:p>
          <a:p>
            <a:pPr marL="0" indent="0" algn="ctr"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神的爱子，耶稣 荣耀君王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万有俯伏在你脚前，世间的救赎主</a:t>
            </a:r>
          </a:p>
          <a:p>
            <a:pPr marL="0" indent="0" algn="ctr"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耶稣的名 超乎万名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荣耀尊贵都归于你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万膝要跪拜 万口要承认</a:t>
            </a:r>
          </a:p>
          <a:p>
            <a:pPr marL="0" indent="0" algn="ctr"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耶稣我敬拜你到永远</a:t>
            </a:r>
          </a:p>
          <a:p>
            <a:pPr marL="0" indent="0" algn="ctr">
              <a:buNone/>
            </a:pPr>
            <a:endParaRPr 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5501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耶稣的名</a:t>
            </a:r>
            <a:r>
              <a:rPr lang="en-US" altLang="zh-CN" sz="1400" b="1">
                <a:solidFill>
                  <a:schemeClr val="bg1"/>
                </a:solidFill>
              </a:rPr>
              <a:t>The name of Jesus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8220" y="357463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你施慈爱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从不轻易发怒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你名伟大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心全然良善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因你的美好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我要扬声歌唱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千万个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理由只为歌颂你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直到那天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我的力量衰退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生命终点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已在我面前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我仍要赞美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歌唱不间断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从今时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一直歌唱到永远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6028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千万个理由（新店版）</a:t>
            </a:r>
            <a:r>
              <a:rPr lang="en-US" altLang="zh-CN" sz="1400" b="1">
                <a:solidFill>
                  <a:schemeClr val="bg1"/>
                </a:solidFill>
              </a:rPr>
              <a:t>2/2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66490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 你是平安君王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 你是永恒盼望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凡在我里面 都不住赞美耶稣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我敬拜你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你是何等荣美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你是奇妙救主 再来君王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你是何等圣洁美丽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 我敬拜你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你是何等荣美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圣哉圣哉全地唱，昔在今在以后永在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圣哉圣哉全能神，永远在宝座上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你是配得，配得，配得尊崇和赞美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你是配得，配得，万物敬拜你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你是圣洁，圣洁，圣洁荣光在全地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你是圣洁，圣洁，以圣洁装饰敬拜你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愿尊贵荣耀权柄和能力，都归全能神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愿各族各方万国和万邦，敬拜神羔羊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2700" y="0"/>
            <a:ext cx="17208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你是配得</a:t>
            </a:r>
          </a:p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（圣哉圣哉全地唱）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有一份爱 从天而来 比山高 比海深</a:t>
            </a:r>
          </a:p>
          <a:p>
            <a:pPr marL="0" indent="0" algn="ctr">
              <a:buNone/>
            </a:pPr>
            <a:r>
              <a:rPr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测不透 摸不着 却看得见</a:t>
            </a:r>
          </a:p>
          <a:p>
            <a:pPr marL="0" indent="0" algn="ctr">
              <a:buNone/>
            </a:pPr>
            <a:r>
              <a:rPr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因为有你 因为有我 甘心给 用心爱</a:t>
            </a:r>
          </a:p>
          <a:p>
            <a:pPr marL="0" indent="0" algn="ctr">
              <a:buNone/>
            </a:pPr>
            <a:r>
              <a:rPr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把心中 这一份爱 活出来</a:t>
            </a:r>
          </a:p>
          <a:p>
            <a:pPr marL="0" indent="0" algn="ctr">
              <a:buNone/>
            </a:pPr>
            <a:endParaRPr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耶稣的爱激励我 敞开我的生命</a:t>
            </a:r>
          </a:p>
          <a:p>
            <a:pPr marL="0" indent="0" algn="ctr">
              <a:buNone/>
            </a:pPr>
            <a:r>
              <a:rPr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让自己成为别人祝福</a:t>
            </a:r>
          </a:p>
          <a:p>
            <a:pPr marL="0" indent="0" algn="ctr">
              <a:buNone/>
            </a:pPr>
            <a:r>
              <a:rPr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耶稣的</a:t>
            </a: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爱点燃我心中熊熊爱火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我们一起走向世界  活出爱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1697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活出爱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唯有祢是我生命的主  是祢赐给我新的生命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祢的宝血洗净我  恢复我心深处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我要永远宣扬祢作为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zh-CN" sz="2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是祢赐给我新的盼望  祢奇妙能力医治了我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我愿献上我的灵   只单单归于祢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因祢是我一切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zh-CN" sz="2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因祢的十架 我活着   因祢的十架 我得胜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因祢大能掌权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释放祢奇妙作为在我生命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(成就在我的生命中)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因你十架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是你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是你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b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长老和天使下拜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得赎的现在敬拜你</a:t>
            </a:r>
            <a:b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是你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Holy holy holy are you Lord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主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耶稣 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至圣的和受膏者 主耶稣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主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耶稣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主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耶稣 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复活了和被高举 主耶稣</a:t>
            </a: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你名字似蜜糖在我口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你圣灵似活水充满我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你话语是我脚前的灯</a:t>
            </a:r>
          </a:p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耶稣我爱你 我爱你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Jesus Jesus holy &amp; Anointed one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 你是平安君王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 你是永恒盼望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凡在我里面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都不住赞美  耶稣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我敬拜你 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你是何等荣美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你是奇妙救主  再来君王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你是何等圣洁美丽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我敬拜你</a:t>
            </a:r>
            <a:endParaRPr lang="zh-CN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2700" y="0"/>
            <a:ext cx="17208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你是何等荣美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祢只一次把自己献上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受了十字架的苦难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就永永远远除去我的罪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现在已蒙主祢的恩典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因祢完全荣耀得赦免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在祢面前我得称为义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主耶稣我因祢的宝血</a:t>
            </a:r>
            <a:endParaRPr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得以坦然进入至圣所</a:t>
            </a:r>
            <a:endParaRPr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在祢面前屈膝敬拜</a:t>
            </a:r>
            <a:endParaRPr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1697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称义 </a:t>
            </a:r>
            <a:r>
              <a:rPr lang="en-US" altLang="zh-CN" sz="1400" b="1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至高赞美全归祢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至高荣耀属于祢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祢是万王之王万主之主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谁能与你比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我要高声赞美祢</a:t>
            </a:r>
          </a:p>
          <a:p>
            <a:pPr marL="0" indent="0" algn="ctr">
              <a:buNone/>
            </a:pP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举手敬仰称颂祢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</a:t>
            </a:r>
            <a:r>
              <a:rPr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祢跟前献上感恩敬拜祢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1697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称义 </a:t>
            </a:r>
            <a:r>
              <a:rPr lang="en-US" altLang="zh-CN" sz="1400" b="1">
                <a:solidFill>
                  <a:schemeClr val="bg1"/>
                </a:solidFill>
              </a:rPr>
              <a:t>2/2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8355" y="441960"/>
            <a:ext cx="10515600" cy="609473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因你慈爱比生命更好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我要颂赞你耶稣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我要奉你圣名举手欢庆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在你圣所中仰望渴求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因为你曾帮助我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我要在你翅膀的荫下欢呼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我的心紧紧跟随你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你是我坚强的磐石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因你慈爱比生命更好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92150"/>
            <a:ext cx="10515600" cy="449961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我属于祢 祢是我永远的福分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只想日夜 在祢殿中献上敬拜</a:t>
            </a:r>
          </a:p>
          <a:p>
            <a:pPr marL="0" indent="0" algn="ctr">
              <a:buNone/>
            </a:pPr>
            <a:endParaRPr lang="zh-CN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定睛在祢的荣美 世上一切变暗淡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除祢以外 我还能有谁</a:t>
            </a:r>
          </a:p>
          <a:p>
            <a:pPr marL="0" indent="0" algn="ctr">
              <a:buNone/>
            </a:pPr>
            <a:endParaRPr lang="zh-CN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能不能</a:t>
            </a:r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（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）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75847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5910"/>
            <a:ext cx="10515600" cy="639064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以马内利 ，神与我们同在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荣美君王，我心向你歌唱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以马内利，风雨中有盼望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荣耀同在，平静安详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荣耀荣耀荣耀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X2</a:t>
            </a: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你的大能无人能及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圣哉圣哉圣哉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X2</a:t>
            </a: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暴风雨中单单仰望你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7665"/>
            <a:ext cx="10515600" cy="644969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危难临到我信靠祢，深知你必领我渡过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你信实为我坚持到最后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当暴风雨向我靠近，有你同在我不至畏惧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你是我的牧者，我所依靠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每个夜，每一天，我知你永远在身边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主你永远与我们同在，在你里面没有改变，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你的坚定从昨日，今日，一直到永远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靠你丰盛应许站立，我的未来在你手中，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坚固磐石，去啊能真神，我敬拜你</a:t>
            </a:r>
            <a:endParaRPr lang="zh-CN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27689" y="0"/>
            <a:ext cx="2115903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主你永远</a:t>
            </a:r>
            <a:r>
              <a:rPr lang="zh-CN" altLang="en-US" sz="1400" b="1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与我同在</a:t>
            </a:r>
            <a:endParaRPr lang="zh-CN" altLang="en-US" sz="1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06070"/>
            <a:ext cx="10515600" cy="651129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耶稣基督，荣耀父神彰显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救赎真光，万国的盼望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你的国度，宝座存到永远，唯有你配得所有颂赞。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献上尊荣，尊荣，给主耶稣，在万名之上；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献上敬拜，敬拜，愿你崇高在全地之上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日出之地，到日落之处，唯有你名被尊崇为大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最小部落 到最大国家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凡有气息都归荣耀给你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17429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神的爱子            耶稣  荣耀君王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能力权柄智慧公义     远超过全世界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 神的爱子             耶稣  荣耀君王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万有俯伏在你脚前     世间的救赎主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耶稣的名    超乎万名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荣耀尊贵都归于你</a:t>
            </a:r>
          </a:p>
          <a:p>
            <a:pPr marL="0" indent="0" algn="ctr"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万膝要跪拜   万口要承认</a:t>
            </a:r>
          </a:p>
          <a:p>
            <a:pPr marL="0" indent="0" algn="ctr"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我敬拜你到永远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唯有你是圣洁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唯有你是配得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你应得荣耀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唯有你耶稣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You Alone Are Worthy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不从恶人的计谋  不站罪人的道路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不坐亵慢人的座位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像树栽在溪水旁  按着时候结果子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凡所作的都要顺利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惟喜爱耶和华的律法  昼夜思想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这人便为有福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惟喜爱耶和华的律法  昼夜思想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这人便为有福</a:t>
            </a:r>
          </a:p>
          <a:p>
            <a:pPr marL="0" indent="0">
              <a:lnSpc>
                <a:spcPct val="100000"/>
              </a:lnSpc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我要一心称  谢你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传扬你  奇妙  作为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我因你  欢喜  快乐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我歌颂  你的  圣名</a:t>
            </a: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253"/>
            <a:ext cx="10515600" cy="5362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在耶和华的同在里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全能上帝和平君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困难消失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心得医治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在那君王同在  里</a:t>
            </a:r>
          </a:p>
          <a:p>
            <a:pPr marL="0" indent="0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更新 的时间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 的面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前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没有 更 大的祝福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就是与你同在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我的魂 被恢复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思想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被更 新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没有 更 大的喜 乐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 是与 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同 在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耶稣你能使瞎眼看见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耶稣你能医治伤心人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耶稣你有权柄释放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叫不可能变为可能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唯有耶稣掌管天地万有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唯有耶稣能使水变成酒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叫狂风巨浪平息，大能赦罪行神迹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耶稣无人能与你相比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5910"/>
            <a:ext cx="10515600" cy="639064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endParaRPr lang="zh-CN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能不能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就让我留在祢的同在里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能不能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赐我力量让我更多爱祢</a:t>
            </a:r>
          </a:p>
          <a:p>
            <a:pPr marL="0" indent="0" algn="ctr">
              <a:buNone/>
            </a:pPr>
            <a:endParaRPr lang="zh-CN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我哪都不想去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只想日夜在祢殿中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献上敬拜 全心全意来爱祢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能不能（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）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532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8613"/>
            <a:ext cx="10515600" cy="58483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荣耀， 荣耀，荣耀神羔羊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荣耀， 荣耀，荣耀神羔羊</a:t>
            </a:r>
          </a:p>
          <a:p>
            <a:pPr marL="0" indent="0" algn="ctr">
              <a:buNone/>
            </a:pP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惟有他是荣耀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尊贵配得赞美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在宝座上的真神羔羊</a:t>
            </a:r>
          </a:p>
          <a:p>
            <a:pPr marL="0" indent="0" algn="ctr">
              <a:buNone/>
            </a:pP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来敬拜他，高声起来颂扬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在宝座上的羔羊</a:t>
            </a: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Glory to the lamb</a:t>
            </a:r>
          </a:p>
        </p:txBody>
      </p:sp>
    </p:spTree>
    <p:extLst>
      <p:ext uri="{BB962C8B-B14F-4D97-AF65-F5344CB8AC3E}">
        <p14:creationId xmlns:p14="http://schemas.microsoft.com/office/powerpoint/2010/main" val="13221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没有磐石像我神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x2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宝贵房角石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我站在你上面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没有磐石像我神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无论生或死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或任何的势力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不能隔绝我和基督之爱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世界再没有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能隔绝他的爱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没有磐石像我神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没有磐石像我神</a:t>
            </a:r>
            <a:r>
              <a:rPr lang="en-US" altLang="zh-CN" sz="1400" b="1" dirty="0">
                <a:solidFill>
                  <a:schemeClr val="bg1"/>
                </a:solidFill>
              </a:rPr>
              <a:t>There is no rock like our God</a:t>
            </a:r>
          </a:p>
        </p:txBody>
      </p:sp>
    </p:spTree>
    <p:extLst>
      <p:ext uri="{BB962C8B-B14F-4D97-AF65-F5344CB8AC3E}">
        <p14:creationId xmlns:p14="http://schemas.microsoft.com/office/powerpoint/2010/main" val="16256824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更新 的时间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 的面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前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没有 更 大的祝福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就是与你同在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我的魂 被恢复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思想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被更 新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没有 更 大的喜 乐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 是与 你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同 在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26739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更新的时间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 Times of refreshing</a:t>
            </a:r>
          </a:p>
        </p:txBody>
      </p:sp>
    </p:spTree>
    <p:extLst>
      <p:ext uri="{BB962C8B-B14F-4D97-AF65-F5344CB8AC3E}">
        <p14:creationId xmlns:p14="http://schemas.microsoft.com/office/powerpoint/2010/main" val="9535647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荣美的救主 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复活全能真神 荣耀君王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神羔羊 圣洁和公义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尊荣的拯救者 明亮晨星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天使高声齐颂扬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万物都屈膝来敬拜你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耶稣荣美的救主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0233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耶稣荣美的救主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C8C30083-366D-7DA0-DDD4-1CE2DFDC7D22}"/>
              </a:ext>
            </a:extLst>
          </p:cNvPr>
          <p:cNvSpPr txBox="1">
            <a:spLocks/>
          </p:cNvSpPr>
          <p:nvPr/>
        </p:nvSpPr>
        <p:spPr>
          <a:xfrm>
            <a:off x="838200" y="502128"/>
            <a:ext cx="10515600" cy="5662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 何等荣耀</a:t>
            </a: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超乎万民之上 配得尊崇</a:t>
            </a: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 何等荣耀 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耶稣我主 超乎万名之上 耶稣</a:t>
            </a: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我要永远敬拜</a:t>
            </a: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耶稣我爱你 耶稣我爱你</a:t>
            </a:r>
          </a:p>
        </p:txBody>
      </p:sp>
    </p:spTree>
    <p:extLst>
      <p:ext uri="{BB962C8B-B14F-4D97-AF65-F5344CB8AC3E}">
        <p14:creationId xmlns:p14="http://schemas.microsoft.com/office/powerpoint/2010/main" val="11216960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5910"/>
            <a:ext cx="10515600" cy="639064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一切歌颂赞美  都归我主我的神</a:t>
            </a: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你是配得歌颂与赞美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我们高声呼喊  高举耶稣圣名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哈利路亚</a:t>
            </a:r>
          </a:p>
          <a:p>
            <a:pPr marL="0" indent="0" algn="ctr"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赞美主  哈利路亚  赞美主  哈利路亚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哈利路亚</a:t>
            </a: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赞美主  哈利路亚  赞美主  哈利路亚</a:t>
            </a: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哈利路亚</a:t>
            </a: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一切歌颂赞美</a:t>
            </a:r>
          </a:p>
        </p:txBody>
      </p:sp>
    </p:spTree>
    <p:extLst>
      <p:ext uri="{BB962C8B-B14F-4D97-AF65-F5344CB8AC3E}">
        <p14:creationId xmlns:p14="http://schemas.microsoft.com/office/powerpoint/2010/main" val="1273101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2875"/>
            <a:ext cx="10515600" cy="654367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坐在宝座上圣洁羔羊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我们俯伏敬拜你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昔在，今在，以后永在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唯有你是全能真神</a:t>
            </a: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坐在宝座上尊贵羔羊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我们俯伏敬拜你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颂赞，尊贵荣耀权势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都归给你直到永远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坐在宝座上圣洁羔羊</a:t>
            </a:r>
            <a:r>
              <a:rPr kumimoji="1"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5467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2875"/>
            <a:ext cx="10515600" cy="654367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endParaRPr lang="zh-CN" altLang="zh-CN" sz="2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万王之王，万主之主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唯有你配得敬拜和尊崇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万王之王，万主之主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我们高举你圣名直到永远</a:t>
            </a: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坐在宝座上圣洁羔羊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24729104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这是耶和华,这是耶和华所定的日子,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所定的日子,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我们在其中,我们在其中,要高兴欢喜,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要高兴欢喜,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这是耶和华所定的日子,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我们在其中要高兴欢喜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这是耶和华,这是耶和华所定的日子.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这是耶和华所定的日子</a:t>
            </a:r>
          </a:p>
        </p:txBody>
      </p:sp>
    </p:spTree>
    <p:extLst>
      <p:ext uri="{BB962C8B-B14F-4D97-AF65-F5344CB8AC3E}">
        <p14:creationId xmlns:p14="http://schemas.microsoft.com/office/powerpoint/2010/main" val="30030064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主的喜乐是我力量    你的救恩是我盼望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虽然橄榄树不效力    也许葡萄树不结果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我仍因救我的神欢欣快乐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我要赞美   无论得时或不得时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我要赞美   每天从日出到日落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我心坚定于你   每天赞美不停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我要赞美 跳舞赞美   我要赞美 自由赞美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大声欢呼你是永远得胜君王 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主的喜乐是我力量</a:t>
            </a:r>
          </a:p>
        </p:txBody>
      </p:sp>
    </p:spTree>
    <p:extLst>
      <p:ext uri="{BB962C8B-B14F-4D97-AF65-F5344CB8AC3E}">
        <p14:creationId xmlns:p14="http://schemas.microsoft.com/office/powerpoint/2010/main" val="10512862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轻轻听 我要轻轻听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我要侧耳听我主声音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轻轻听 他在轻轻听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我的牧人 认得我声音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你是大牧者 生命的主宰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我一生 只听随主声音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你是大牧者 生命的主宰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我的牧人认得我声音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轻轻听</a:t>
            </a:r>
          </a:p>
        </p:txBody>
      </p:sp>
    </p:spTree>
    <p:extLst>
      <p:ext uri="{BB962C8B-B14F-4D97-AF65-F5344CB8AC3E}">
        <p14:creationId xmlns:p14="http://schemas.microsoft.com/office/powerpoint/2010/main" val="4525889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83962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主耶和华，你已经鉴察了我。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我坐下，我起来，你都已晓得。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我行路，我躺卧，你都细察，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你也深知我一切所行。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我舌头上的话，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你没有一句不知道。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你在我前後环绕着我，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按手在我身上。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展开清晨的翅膀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4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耶和华是我的主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必不致动摇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有耶和华的帮助还要惧谁呢？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耶和华是我牧者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必不至缺乏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有耶和华做我旌旗必全然得胜</a:t>
            </a:r>
          </a:p>
          <a:p>
            <a:pPr marL="0" algn="ctr">
              <a:buClrTx/>
              <a:buSzTx/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耶和华是我四围的盾牌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是我的荣耀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又是叫我抬起头的神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一宿虽然有哭泣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早晨我们必欢呼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你是我的磐石我的帮助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叫我抬起头的神</a:t>
            </a:r>
          </a:p>
        </p:txBody>
      </p:sp>
    </p:spTree>
    <p:extLst>
      <p:ext uri="{BB962C8B-B14F-4D97-AF65-F5344CB8AC3E}">
        <p14:creationId xmlns:p14="http://schemas.microsoft.com/office/powerpoint/2010/main" val="32784838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9497" y="271821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这样的奇妙，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是我不能测透，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你的至高你的尊贵，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是我永远不能所及。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我可以往哪里去躲避你的灵？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我可以往哪里去逃可躲避你的面？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我若展开清晨的翅膀飞到地极，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就在那里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你的双手也必引导我。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展开清晨的翅膀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016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主啊我来到你宝座前，我心向你敬拜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在玻璃海我要敬拜，俯伏在你圣洁中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主啊我来到你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宝座前，全人向你跪拜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愿尊贵荣耀和感谢都归宝座被杀羔羊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神羔羊  医治者，赦我罪  赐自由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神羔羊  医治者，我的心  称颂</a:t>
            </a: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神羔羊</a:t>
            </a:r>
            <a:r>
              <a:rPr lang="en-US" altLang="zh-CN" sz="1400" b="1" dirty="0">
                <a:solidFill>
                  <a:schemeClr val="bg1"/>
                </a:solidFill>
              </a:rPr>
              <a:t> Lamb of God</a:t>
            </a:r>
          </a:p>
        </p:txBody>
      </p:sp>
    </p:spTree>
    <p:extLst>
      <p:ext uri="{BB962C8B-B14F-4D97-AF65-F5344CB8AC3E}">
        <p14:creationId xmlns:p14="http://schemas.microsoft.com/office/powerpoint/2010/main" val="35510667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49287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祢说我用眼一看  就夺了祢的心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用我项上的金链  完全夺了祢的心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祢不断对我说  我的爱情是如此美丽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胜过一切的美酒  胜过一切的香气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我的爱融化祢心  是无人能相比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让祢目不转睛</a:t>
            </a: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你专属的花园 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10941721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2100"/>
            <a:ext cx="10515600" cy="595788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用我全心和全意  用尽全力来爱祢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我是禁闭的泉源  是祢专属的花园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用我全心和全意  用尽全力来爱祢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我是禁闭的泉源  是祢专属的花园</a:t>
            </a: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indent="0" algn="ctr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北风兴起  南风吹来</a:t>
            </a:r>
          </a:p>
          <a:p>
            <a:pPr marL="0" indent="0" algn="ctr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吹进我园里  使它发出香气</a:t>
            </a:r>
          </a:p>
          <a:p>
            <a:pPr marL="0" indent="0" algn="ctr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爱既完全  没有恐惧</a:t>
            </a:r>
          </a:p>
          <a:p>
            <a:pPr marL="0" indent="0" algn="ctr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来成就祢心意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你专属的花园 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</a:p>
        </p:txBody>
      </p:sp>
    </p:spTree>
    <p:extLst>
      <p:ext uri="{BB962C8B-B14F-4D97-AF65-F5344CB8AC3E}">
        <p14:creationId xmlns:p14="http://schemas.microsoft.com/office/powerpoint/2010/main" val="12123047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祢已将我的哀哭变为跳舞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将我的麻衣脱去    为我披上喜乐衣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歌唱跳舞的都要说     我的泉源在于祢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耶和华是我永远的荣耀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来来来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……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来来来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……</a:t>
            </a:r>
          </a:p>
          <a:p>
            <a:pPr marL="0" indent="0" algn="ctr">
              <a:buNone/>
            </a:pPr>
            <a:endParaRPr 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一宿虽然有哭泣早晨必欢呼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耶和华以救恩乐歌四围环绕我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歌唱跳舞的都要说    我的泉源在于祢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耶和华是我永远的荣耀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来来来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……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来来来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……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哀哭变跳舞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857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你是我的喜乐，你是我的盾牌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你是用以色列的赞美为宝座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你是我的盼望，你是我的诗歌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你是用以色列的赞美为宝座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我心称颂你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我的灵昼夜向你欢呼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我的心称颂你我主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从日出到日落赞美你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你是用以色列的赞美为宝座的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831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61126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主温柔的圣灵，让我全心感受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渗透我的生命，赐下平静和安息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你使我心得满足。</a:t>
            </a:r>
          </a:p>
          <a:p>
            <a:pPr marL="0" indent="0" algn="ctr"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主慈爱的真理，你荣光照向我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包围我的身体，赐下平静和安息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让我感受你的爱。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-62047" y="-6208"/>
            <a:ext cx="137477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在呼召之处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  <a:endParaRPr kumimoji="1"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8503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61126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在呼召我之处，我要献上敬拜，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无论遭遇何事，依然扬声歌唱。</a:t>
            </a:r>
          </a:p>
          <a:p>
            <a:pPr marL="0" indent="0" algn="ctr">
              <a:buNone/>
            </a:pP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在我行走时成为我道路，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活着时成为我生命，</a:t>
            </a: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就在这地献上敬拜。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-62047" y="-6208"/>
            <a:ext cx="137477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在呼召之处</a:t>
            </a:r>
            <a:r>
              <a:rPr lang="en-US" altLang="zh-CN" sz="1400" b="1" dirty="0">
                <a:solidFill>
                  <a:schemeClr val="bg1"/>
                </a:solidFill>
              </a:rPr>
              <a:t> 2/2</a:t>
            </a:r>
            <a:endParaRPr kumimoji="1"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6094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09984"/>
            <a:ext cx="10515600" cy="58048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世世代代俯伏    全心全意敬拜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齐声宣扬称颂   神羔羊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     众圣徒 众儿女  万族万民万邦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齐声宣扬称颂   神羔羊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你名 高过穹苍   你名 何等伟大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你名 超乎万民之上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所有宝座冠冕 所有能力权柄 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你名 超乎万民之上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62047" y="-6208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永远圣洁 </a:t>
            </a:r>
            <a:r>
              <a:rPr lang="en-US" altLang="zh-CN" sz="1400" b="1" dirty="0">
                <a:solidFill>
                  <a:schemeClr val="bg1"/>
                </a:solidFill>
              </a:rPr>
              <a:t>1/3</a:t>
            </a:r>
            <a:endParaRPr kumimoji="1"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8971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01569"/>
            <a:ext cx="10515600" cy="58048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众天使呼喊 圣洁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万口要敬拜 圣洁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我们高举你 圣洁 圣洁到永远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神儿女歌唱 圣洁 全地的君王 圣洁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你永不改变 圣洁 圣洁到永远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62047" y="-6208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永远圣洁 </a:t>
            </a:r>
            <a:r>
              <a:rPr lang="en-US" altLang="zh-CN" sz="1400" b="1" dirty="0">
                <a:solidFill>
                  <a:schemeClr val="bg1"/>
                </a:solidFill>
              </a:rPr>
              <a:t>2/3</a:t>
            </a:r>
            <a:endParaRPr kumimoji="1"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6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藏我在 翅膀荫下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遮盖我 在祢大能手中</a:t>
            </a:r>
          </a:p>
          <a:p>
            <a:pPr marL="0" indent="0" algn="ctr">
              <a:buNone/>
            </a:pP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  <a:sym typeface="+mn-ea"/>
              </a:rPr>
              <a:t>我灵安息 在基督里</a:t>
            </a: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  <a:sym typeface="+mn-ea"/>
              </a:rPr>
              <a:t>祢大能 使我安然信靠</a:t>
            </a: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当大海翻腾 波涛汹涌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我与祢展翅 暴风上空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父祢仍做王 在洪水中</a:t>
            </a:r>
          </a:p>
          <a:p>
            <a:pPr marL="0" indent="0" algn="ctr">
              <a:buNone/>
            </a:pPr>
            <a:r>
              <a:rPr sz="3600" b="1" dirty="0" err="1">
                <a:solidFill>
                  <a:schemeClr val="bg1"/>
                </a:solidFill>
                <a:latin typeface="+mn-ea"/>
              </a:rPr>
              <a:t>我要</a:t>
            </a:r>
            <a:r>
              <a:rPr lang="zh-CN" altLang="en-US" sz="3600" b="1" dirty="0">
                <a:solidFill>
                  <a:schemeClr val="bg1"/>
                </a:solidFill>
                <a:latin typeface="+mn-ea"/>
              </a:rPr>
              <a:t>安静</a:t>
            </a:r>
            <a:r>
              <a:rPr sz="3600" b="1" dirty="0">
                <a:solidFill>
                  <a:schemeClr val="bg1"/>
                </a:solidFill>
                <a:latin typeface="+mn-ea"/>
              </a:rPr>
              <a:t> 知祢是神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安静</a:t>
            </a:r>
          </a:p>
        </p:txBody>
      </p:sp>
    </p:spTree>
    <p:extLst>
      <p:ext uri="{BB962C8B-B14F-4D97-AF65-F5344CB8AC3E}">
        <p14:creationId xmlns:p14="http://schemas.microsoft.com/office/powerpoint/2010/main" val="3068837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01569"/>
            <a:ext cx="10515600" cy="58048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我已被你赦免 我已被你赎回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永远宣扬称颂 神羔羊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我已得着自由 奉靠耶稣之名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永远宣扬称颂 神羔羊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永远宣扬称颂 敬拜你阿门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呼喊圣洁圣洁圣洁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归我主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62047" y="-6208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永远圣洁 </a:t>
            </a:r>
            <a:r>
              <a:rPr lang="en-US" altLang="zh-CN" sz="1400" b="1" dirty="0">
                <a:solidFill>
                  <a:schemeClr val="bg1"/>
                </a:solidFill>
              </a:rPr>
              <a:t>3/3</a:t>
            </a:r>
            <a:endParaRPr kumimoji="1"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2536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天父的花园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C8C30083-366D-7DA0-DDD4-1CE2DFDC7D22}"/>
              </a:ext>
            </a:extLst>
          </p:cNvPr>
          <p:cNvSpPr txBox="1">
            <a:spLocks/>
          </p:cNvSpPr>
          <p:nvPr/>
        </p:nvSpPr>
        <p:spPr>
          <a:xfrm>
            <a:off x="1193800" y="654528"/>
            <a:ext cx="10515600" cy="6051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6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小小花园里红橙黄蓝绿    每朵小花都美丽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46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微风轻飘逸 蓝天同欢喜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46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在天父的花园里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46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你我同是宝贝在这花园里 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46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园丁细心呵护不让你伤心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46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刮风或下雨 应许从不离开你   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46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天父的小花成长在他手里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46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别担心你的成长在他手里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C4A2510-4C3A-8D5B-65AB-7AAA6DBAB6B9}"/>
              </a:ext>
            </a:extLst>
          </p:cNvPr>
          <p:cNvSpPr txBox="1"/>
          <p:nvPr/>
        </p:nvSpPr>
        <p:spPr>
          <a:xfrm>
            <a:off x="5812155" y="-14605"/>
            <a:ext cx="207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</a:rPr>
              <a:t>5.1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856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耶稣背负十架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为我担当过犯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毫无保留为我舍命在十架上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你受鞭伤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我得医治</a:t>
            </a:r>
            <a:endParaRPr lang="en-US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你受刑罚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我得自由释放</a:t>
            </a: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耶稣以爱覆盖我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 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你宝血为我流下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 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我得救赎的记号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 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是我永远的荣耀</a:t>
            </a:r>
          </a:p>
          <a:p>
            <a:pPr marL="0" indent="0" algn="ctr"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十字架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  <p:extLst>
      <p:ext uri="{BB962C8B-B14F-4D97-AF65-F5344CB8AC3E}">
        <p14:creationId xmlns:p14="http://schemas.microsoft.com/office/powerpoint/2010/main" val="2852299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十字架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永是我的荣耀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我众罪都洗清洁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</a:t>
            </a:r>
          </a:p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唯靠耶稣宝血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十字架</a:t>
            </a:r>
            <a:r>
              <a:rPr lang="en-US" altLang="zh-CN" sz="1400" b="1" dirty="0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15152699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因为你圣名至高配得赞美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因为你圣名至高配得赞美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185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sing praises to your name</a:t>
            </a:r>
            <a:r>
              <a:rPr lang="zh-CN" altLang="en-US" sz="1400" b="1" dirty="0">
                <a:solidFill>
                  <a:schemeClr val="bg1"/>
                </a:solidFill>
              </a:rPr>
              <a:t>我要歌颂你圣名</a:t>
            </a:r>
          </a:p>
        </p:txBody>
      </p:sp>
    </p:spTree>
    <p:extLst>
      <p:ext uri="{BB962C8B-B14F-4D97-AF65-F5344CB8AC3E}">
        <p14:creationId xmlns:p14="http://schemas.microsoft.com/office/powerpoint/2010/main" val="7808632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神啊，我的心切慕祢，如鹿切慕溪水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惟有祢是我心所爱，我渴慕来敬拜祢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祢是我的力量、盾牌，我灵单单降服与祢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惟有祢是我心所爱，我渴慕来敬拜祢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如鹿切慕溪水</a:t>
            </a:r>
            <a:r>
              <a:rPr lang="en-US" altLang="zh-CN" sz="1400" b="1" dirty="0">
                <a:solidFill>
                  <a:schemeClr val="bg1"/>
                </a:solidFill>
              </a:rPr>
              <a:t> 1/3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686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能满足我心，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祢比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金银更宝贵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使我心喜乐，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是我全心所爱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祢是我的力量、盾牌，我灵单单降服与祢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惟有祢是我心所爱，我渴慕来敬拜祢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如鹿切慕溪水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 2/3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526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愿成为我的朋友，即使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是尊贵君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胜过世上一切，无人能与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相比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祢是我的力量、盾牌，我灵单单降服与祢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惟有祢是我心所爱，我渴慕来敬拜祢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如鹿切慕溪水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 3/3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5331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你本為大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當受極大讚美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在我們神至聖城中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願全地都喜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乐</a:t>
            </a: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在你里面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我們已有權柄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能戰勝黑暗眾仇敵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今向你來敬拜</a:t>
            </a:r>
            <a:endParaRPr lang="en-US" altLang="zh-TW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主我們高舉你至聖尊名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主我們何等感謝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因你為我成就大事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主我們信靠你無比大愛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主惟有你是永遠上帝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你聖名在天地之上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Great is the Lord and most worthy of praise</a:t>
            </a:r>
          </a:p>
          <a:p>
            <a:r>
              <a:rPr lang="zh-CN" altLang="en-US" sz="1400" b="1" dirty="0">
                <a:solidFill>
                  <a:schemeClr val="bg1"/>
                </a:solidFill>
              </a:rPr>
              <a:t>主你本为大</a:t>
            </a:r>
          </a:p>
        </p:txBody>
      </p:sp>
    </p:spTree>
    <p:extLst>
      <p:ext uri="{BB962C8B-B14F-4D97-AF65-F5344CB8AC3E}">
        <p14:creationId xmlns:p14="http://schemas.microsoft.com/office/powerpoint/2010/main" val="13885177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5910"/>
            <a:ext cx="10515600" cy="639064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我的盼望就在耶稣基督里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在你里面满有平安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生命泉源就在耶稣基督里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有主在我里面活着</a:t>
            </a:r>
          </a:p>
          <a:p>
            <a:pPr marL="0" indent="0" algn="ctr"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我宣告在我里面的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比世上一切更有能力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我不属这世界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我高举耶稣的名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我宣告在我里面有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活水涌流满有能力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有耶稣在我里面活着我勇敢站立</a:t>
            </a:r>
          </a:p>
          <a:p>
            <a:pPr marL="0" indent="0" algn="ctr"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有主在我里面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没有惧怕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能战胜仇敌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有主在我里面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没有惧怕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还得胜有余 </a:t>
            </a:r>
          </a:p>
          <a:p>
            <a:pPr marL="0" indent="0" algn="ctr"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满有能力</a:t>
            </a:r>
          </a:p>
        </p:txBody>
      </p:sp>
    </p:spTree>
    <p:extLst>
      <p:ext uri="{BB962C8B-B14F-4D97-AF65-F5344CB8AC3E}">
        <p14:creationId xmlns:p14="http://schemas.microsoft.com/office/powerpoint/2010/main" val="2014980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-194310"/>
            <a:ext cx="10515600" cy="6376670"/>
          </a:xfrm>
          <a:effectLst/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zh-CN" altLang="zh-CN" sz="2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耶稣，你如此爱我，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背负我的罪使我洁净。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耶稣，你如此爱我，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为我流宝血，付上代价。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当我看不见，你开启我眼睛。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当我心孤寂，你与我亲近。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当我快放弃，你赐我生命，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因你鞭伤，我得医治。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只需要你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1/2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377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227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耶和华是我的牧者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我必不致缺乏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他使我躺卧青草地上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领我在可安歇的水边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他使我的灵魂苏醒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使我灵魂苏醒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为自己的名引导我走义路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引导我走义路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诗篇</a:t>
            </a:r>
            <a:r>
              <a:rPr lang="en-US" altLang="zh-CN" sz="1400" b="1" dirty="0">
                <a:solidFill>
                  <a:schemeClr val="bg1"/>
                </a:solidFill>
              </a:rPr>
              <a:t>23</a:t>
            </a:r>
            <a:r>
              <a:rPr lang="zh-CN" altLang="en-US" sz="1400" b="1" dirty="0">
                <a:solidFill>
                  <a:schemeClr val="bg1"/>
                </a:solidFill>
              </a:rPr>
              <a:t>（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  <a:r>
              <a:rPr lang="zh-CN" altLang="en-US" sz="1400" b="1" dirty="0">
                <a:solidFill>
                  <a:schemeClr val="bg1"/>
                </a:solidFill>
              </a:rPr>
              <a:t>）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033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我虽然行过死荫幽谷，也不怕遭害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因为你与我同在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你的竿和杖都安慰我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在我敌人面前，你为我摆设筵席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你用油膏了我的头，使我福杯满溢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我一生一世必有恩惠慈爱随着我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我且要住在耶和华的殿中，直到永永远远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诗篇</a:t>
            </a:r>
            <a:r>
              <a:rPr lang="en-US" altLang="zh-CN" sz="1400" b="1" dirty="0">
                <a:solidFill>
                  <a:schemeClr val="bg1"/>
                </a:solidFill>
              </a:rPr>
              <a:t>23</a:t>
            </a:r>
            <a:r>
              <a:rPr lang="zh-CN" altLang="en-US" sz="1400" b="1" dirty="0">
                <a:solidFill>
                  <a:schemeClr val="bg1"/>
                </a:solidFill>
              </a:rPr>
              <a:t>（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r>
              <a:rPr lang="zh-CN" altLang="en-US" sz="1400" b="1" dirty="0">
                <a:solidFill>
                  <a:schemeClr val="bg1"/>
                </a:solidFill>
              </a:rPr>
              <a:t>）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4857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无与伦比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救世主耶稣荣美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只想敬拜他名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被杀羔羊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世人得与神和好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 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只想敬拜你名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All Heaven Declares</a:t>
            </a:r>
          </a:p>
        </p:txBody>
      </p:sp>
    </p:spTree>
    <p:extLst>
      <p:ext uri="{BB962C8B-B14F-4D97-AF65-F5344CB8AC3E}">
        <p14:creationId xmlns:p14="http://schemas.microsoft.com/office/powerpoint/2010/main" val="28689864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28600" y="617516"/>
            <a:ext cx="11391404" cy="560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有位爱我的天父    他永远不放弃我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他爱的同在使我完全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我深知他顾念着我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我知他顾念着我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在许多危难时刻    在流泪的过程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你永不离开或丢弃我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我深知你顾念着我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我知你顾念着我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爱我的天父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6042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362200" y="440763"/>
            <a:ext cx="7021459" cy="3706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吸引我，贴近你心</a:t>
            </a:r>
          </a:p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拥抱在你怀里</a:t>
            </a:r>
          </a:p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我爱你，我的天父</a:t>
            </a:r>
          </a:p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你是我的一切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爱我的天父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982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138747"/>
            <a:ext cx="11768447" cy="6516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虽然道路崎岖　困难险阻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但我心中知道祢一直都在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不能明白为何担此重担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但我始终相信　祢一直牵着我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大山为我挪开 大海有路出来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我要大声宣告　耶稣　祢一直都在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祢手上的钉痕　彰显十架大爱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我要大声宣告　耶稣　祢一直都在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祢的话让我明白　祢爱我永不更改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3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祢保守我的心怀　紧握祢双手不放开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大山为我挪开</a:t>
            </a:r>
          </a:p>
        </p:txBody>
      </p:sp>
    </p:spTree>
    <p:extLst>
      <p:ext uri="{BB962C8B-B14F-4D97-AF65-F5344CB8AC3E}">
        <p14:creationId xmlns:p14="http://schemas.microsoft.com/office/powerpoint/2010/main" val="48530338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220"/>
            <a:ext cx="10515600" cy="63277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主耶稣我感谢祢  祢的身体为我而舍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带我出黑暗进入光明国度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使我再次能看見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主耶稣我感谢祢  祢的宝血为我而流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宝贵十架上  医治恩典涌流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使我完全得自由</a:t>
            </a:r>
          </a:p>
          <a:p>
            <a:pPr marL="0" indent="0" algn="ctr">
              <a:buNone/>
            </a:pPr>
            <a:endParaRPr lang="zh-CN" altLang="zh-CN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宝贵十架的大能赐我生命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主耶稣我俯伏敬拜祢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宝贵十架的救恩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是祢所立的约</a:t>
            </a:r>
          </a:p>
          <a:p>
            <a:pPr marL="0" indent="0" algn="ctr">
              <a:buNone/>
            </a:pPr>
            <a:r>
              <a:rPr lang="zh-CN" altLang="zh-CN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祢的愛永远不会改变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宝贵十架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我要向高山举目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我的帮助从何来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我的帮助从造天地的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耶和华而来</a:t>
            </a:r>
          </a:p>
          <a:p>
            <a:pPr marL="0" indent="0" algn="ctr">
              <a:buNone/>
            </a:pPr>
            <a:endParaRPr 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哈利路亚，哈利路亚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哈利路亚，</a:t>
            </a:r>
            <a:r>
              <a:rPr 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扬声欢呼  赞美  称颂我的王， </a:t>
            </a:r>
          </a:p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高声颂扬  欢唱  哈利路亚， </a:t>
            </a:r>
          </a:p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来到主  宝座前  尊崇赞美他， </a:t>
            </a:r>
          </a:p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我们欢呼喜乐  进入神的面前， </a:t>
            </a:r>
          </a:p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你是创造主，你施行拯救， </a:t>
            </a:r>
          </a:p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你已救赎我，你是主， </a:t>
            </a:r>
          </a:p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最大的医生，你是丰盛之王。 </a:t>
            </a:r>
          </a:p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你是我的牧者引领我， </a:t>
            </a:r>
          </a:p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耶稣我君王，我赞美你。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扬声欢呼赞美</a:t>
            </a:r>
          </a:p>
        </p:txBody>
      </p:sp>
    </p:spTree>
    <p:extLst>
      <p:ext uri="{BB962C8B-B14F-4D97-AF65-F5344CB8AC3E}">
        <p14:creationId xmlns:p14="http://schemas.microsoft.com/office/powerpoint/2010/main" val="11198878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圣洁，你生命在我心</a:t>
            </a: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籍你宝血洁净我</a:t>
            </a: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圣洁，你烈火在我心</a:t>
            </a: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似潮涌溢洗涤我</a:t>
            </a: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 你是完全的圣洁</a:t>
            </a: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你生命在我心</a:t>
            </a: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释放了我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使我变圣洁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Holiness Is Your Life In Me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7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43380"/>
            <a:ext cx="10515600" cy="4858385"/>
          </a:xfrm>
          <a:effectLst/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耶稣，你爱是长阔高深，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耶稣，你爱是没有止尽。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世上的一切，有一天将过去，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我只需要你，只需要你。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只需要你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2/2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712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只有主耶稣宝血</a:t>
            </a: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洗净我一切罪孽</a:t>
            </a: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只有主耶稣生命</a:t>
            </a: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从心底里更新</a:t>
            </a: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</a:t>
            </a:r>
            <a:endParaRPr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你宝血是足够，你怜悯完备</a:t>
            </a: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你赎罪的大 工</a:t>
            </a:r>
          </a:p>
          <a:p>
            <a:pPr marL="0" indent="0" algn="ctr">
              <a:buNone/>
            </a:pP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清偿我债</a:t>
            </a: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使我变 圣</a:t>
            </a: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洁</a:t>
            </a:r>
          </a:p>
          <a:p>
            <a:pPr marL="0" indent="0" algn="ctr"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只有主耶稣宝血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  <a:sym typeface="+mn-ea"/>
              </a:rPr>
              <a:t>Holiness Is Your Life In Me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 2/2</a:t>
            </a:r>
            <a:endParaRPr 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6272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耶稣，万国的盼望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耶稣，忧伤者的安慰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祢是这世界唯一的盼望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耶稣，黑暗中的光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耶稣，现实中的真理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祢是这世界唯一的盼望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因祢为我道成肉身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断开黑暗复活得胜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耶稣万国的盼望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祢是我神，永住我心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祢是磐石，我所倚靠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祢是真光，照亮在全世界之上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祢已经复活，战胜惧怕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和平君王，领我亲近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耶稣我主，祢是我永活的盼望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我信靠祢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耶稣万国的盼望</a:t>
            </a:r>
            <a:r>
              <a:rPr lang="en-US" altLang="zh-CN" sz="1400" b="1" dirty="0">
                <a:solidFill>
                  <a:schemeClr val="bg1"/>
                </a:solidFill>
              </a:rPr>
              <a:t> 2/2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永活全能的主宰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道成肉身显明你的爱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奇妙主荣耀神，何等的伟大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圣洁尊贵的君</a:t>
            </a: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王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超乎万民在全地之上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为我罪流宝血，赎回我生命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无人能与你相比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  <p:extLst>
      <p:ext uri="{BB962C8B-B14F-4D97-AF65-F5344CB8AC3E}">
        <p14:creationId xmlns:p14="http://schemas.microsoft.com/office/powerpoint/2010/main" val="31154624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无人能与你相比，你掌权直到永远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我要扬声赞美你</a:t>
            </a: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喔，何等伟大的爱，高过诸天深海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当受极大赞美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喔，主你满有能力，世界盼望是你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我要敬拜你，耶稣我的主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无人能与你相比</a:t>
            </a:r>
            <a:r>
              <a:rPr lang="en-US" altLang="zh-CN" sz="1400" b="1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299392554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50804"/>
            <a:ext cx="10515600" cy="5362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当我抬头见你 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当我侧耳聆听你声音， 我全心赞美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我传扬你奇妙作为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我全心颂赞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你的荣美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我全人颂赞 你的作为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每日每夜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我不停赞美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</a:t>
            </a:r>
            <a:r>
              <a:rPr lang="de-DE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阿们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全心颂赞</a:t>
            </a:r>
          </a:p>
        </p:txBody>
      </p:sp>
    </p:spTree>
    <p:extLst>
      <p:ext uri="{BB962C8B-B14F-4D97-AF65-F5344CB8AC3E}">
        <p14:creationId xmlns:p14="http://schemas.microsoft.com/office/powerpoint/2010/main" val="16760899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我只想去赞美你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 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举起双手说我爱你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你是我的一 切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要尊崇你圣名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在至高处</a:t>
            </a:r>
            <a:endParaRPr lang="en-US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我只想去赞美你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 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举起双手说我爱你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你是我的一 切</a:t>
            </a:r>
            <a:endParaRPr lang="en-US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要尊崇你圣名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x3</a:t>
            </a:r>
            <a:endParaRPr lang="zh-CN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在至高处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我只想去赞美你</a:t>
            </a:r>
          </a:p>
        </p:txBody>
      </p:sp>
    </p:spTree>
    <p:extLst>
      <p:ext uri="{BB962C8B-B14F-4D97-AF65-F5344CB8AC3E}">
        <p14:creationId xmlns:p14="http://schemas.microsoft.com/office/powerpoint/2010/main" val="214171603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求你降下同在，在你子民的敬拜中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求你显出荣耀，在你子民的赞美中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我要看见，我要看见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如同摩西看见你的荣耀</a:t>
            </a:r>
            <a:endParaRPr lang="en-US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我要看见，我要看见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这世代要看见你荣耀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>
                <a:solidFill>
                  <a:schemeClr val="bg1"/>
                </a:solidFill>
              </a:rPr>
              <a:t>我要看见</a:t>
            </a:r>
            <a:r>
              <a:rPr lang="en-US" altLang="zh-CN" sz="1400" b="1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我们呼求你的名，求你恩待我们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我们宣告你的名，求你怜悯我们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求你与我们同行，使我们得安息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在你眼前蒙恩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>
                <a:solidFill>
                  <a:schemeClr val="bg1"/>
                </a:solidFill>
              </a:rPr>
              <a:t>我要看见</a:t>
            </a:r>
            <a:r>
              <a:rPr lang="en-US" altLang="zh-CN" sz="1400" b="1">
                <a:solidFill>
                  <a:schemeClr val="bg1"/>
                </a:solidFill>
              </a:rPr>
              <a:t>2/2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106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每当我瞻仰你至圣荣面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每当我在爱中仰望你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在你荣耀光中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所有一 切都失去光彩</a:t>
            </a:r>
            <a:endParaRPr lang="en-US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zh-CN" sz="9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何等喜乐当我进入你心意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我全心成为你爱的宝座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在你荣耀光中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所有一 切都失去光彩</a:t>
            </a:r>
            <a:endParaRPr lang="en-US" altLang="zh-CN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zh-CN" sz="9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我敬拜你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，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我敬拜你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 一 生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活着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    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为要敬拜你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b="1" dirty="0">
                <a:solidFill>
                  <a:schemeClr val="bg1"/>
                </a:solidFill>
              </a:rPr>
              <a:t>When I look into your holiness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主我感谢祢全能十架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祢亲自为我们舍命十架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在每一天祢更新我们能够更像祢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靠主十架 我们生命被改变</a:t>
            </a:r>
          </a:p>
          <a:p>
            <a:pPr marL="0" indent="0" algn="ctr">
              <a:buNone/>
            </a:pPr>
            <a:endParaRPr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何等奇妙恩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我们赞美你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你救赎我们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不惜代价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何等奇妙恩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我们赞美你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因为十架的大能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感谢你全能十架</a:t>
            </a:r>
          </a:p>
        </p:txBody>
      </p:sp>
    </p:spTree>
    <p:extLst>
      <p:ext uri="{BB962C8B-B14F-4D97-AF65-F5344CB8AC3E}">
        <p14:creationId xmlns:p14="http://schemas.microsoft.com/office/powerpoint/2010/main" val="184047870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7185" y="747712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我以永远的爱爱你　我以慈爱吸引你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聘你永远归我为妻　永以慈爱诚实待你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　我愿夺得主的心　用我注视的眼睛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我的心如禁闭的井　新陈佳果存留为你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将我放在你的心上如印记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将我带在你手臂上如戳记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你的爱情坚贞  胜过死亡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众水不能熄灭  不能淹没 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x2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盟约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2100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br>
              <a:rPr lang="zh-CN" altLang="en-US" sz="3200" dirty="0">
                <a:solidFill>
                  <a:schemeClr val="bg1"/>
                </a:solidFill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我赐你肉心代替石心　把律法写在你心里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我用水将你洗洁净　你众罪恶我全忘记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因你鞭伤我得医治　你受刑罚 我得平安</a:t>
            </a:r>
            <a:b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</a:b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你受咒诅 我得祝福　因你流血 我得生命</a:t>
            </a:r>
            <a:br>
              <a:rPr lang="zh-CN" altLang="en-US" sz="3200" dirty="0">
                <a:solidFill>
                  <a:schemeClr val="bg1"/>
                </a:solidFill>
              </a:rPr>
            </a:b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盟约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227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常常喜乐 向主高歌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不论环境如何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高山或低谷 主都看顾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相信就能蒙福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常常祷告 耐心等候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主做事有定时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流泪撒种必欢呼收割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相信就有喜乐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常常喜乐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88573938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下垂的手 再一次举起来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封闭的心 再一次敞开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抛开一切忧虑 放下一切重担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来到主的面前 我喜乐满怀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冰冷的心被主爱来温暖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干渴的灵被主爱充满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主是我的力量 主是我的高台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死荫幽谷一路有耶稣陪伴 他永不离开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常常喜乐 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35507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将我眼目聚焦于你，哦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</a:t>
            </a:r>
            <a:endParaRPr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将我全心来回应你的爱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放下恐惧，我全人降服于你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我王，我敬拜你</a:t>
            </a:r>
          </a:p>
          <a:p>
            <a:pPr marL="0" indent="0" algn="ctr">
              <a:buNone/>
            </a:pPr>
            <a:endParaRPr 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主，我渴慕你同在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x2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盼望圣灵使我更加靠近你</a:t>
            </a: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生命活泉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涌流进入我心</a:t>
            </a: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当我敬拜你</a:t>
            </a: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盼望圣灵</a:t>
            </a:r>
            <a:r>
              <a:rPr lang="en-US" altLang="zh-CN" sz="1400" b="1">
                <a:solidFill>
                  <a:schemeClr val="bg1"/>
                </a:solidFill>
              </a:rPr>
              <a:t> 1/2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从我心深处呼求你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倾倒我全心全意赞美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从我心深处我呼求你，全然降服你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向你唱出爱的旋律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毫无保留，全然属于你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从我心深处，我敬拜你，主唯有你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盼望圣灵</a:t>
            </a:r>
            <a:r>
              <a:rPr lang="en-US" altLang="zh-CN" sz="1400" b="1">
                <a:solidFill>
                  <a:schemeClr val="bg1"/>
                </a:solidFill>
              </a:rPr>
              <a:t> 2/2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87655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尽心称谢耶和华  尽心称谢至圣者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尽心  因神已付出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耶稣基督他爱子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因此 软弱的说我刚强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贫穷的说我富足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因主基督已成就了大事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因此 生病的说我健康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被绑的说我自由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因主基督  已成就了大事</a:t>
            </a:r>
          </a:p>
          <a:p>
            <a:pPr marL="0" indent="0" algn="ctr"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称谢主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1697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Give thanks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祢是行神迹的神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绝望中赐下盼望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瞎眼看见疾病都医治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在祢没有不可能的事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祢是行神迹的神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绝望中赐下盼望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在祢没有转动的影儿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每个应许都实在阿们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行神迹的神 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所以我要 要欢呼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一遍一遍不停来欢呼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直到耶利哥的城墙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一片片倒塌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所以我要 要相信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一遍一遍不停来宣告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直到每个大能应许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都完全成就 成就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行神迹的神 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indent="-228600" algn="ctr">
              <a:spcBef>
                <a:spcPts val="1000"/>
              </a:spcBef>
              <a:buClrTx/>
              <a:buSzTx/>
              <a:buNone/>
            </a:pPr>
            <a:r>
              <a:rPr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耶稣拯救人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人间真有幸</a:t>
            </a:r>
            <a:endParaRPr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indent="-228600" algn="ctr">
              <a:spcBef>
                <a:spcPts val="1000"/>
              </a:spcBef>
              <a:buClrTx/>
              <a:buSzTx/>
              <a:buNone/>
            </a:pPr>
            <a:r>
              <a:rPr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从此做人冇闭翳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r>
              <a:rPr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欢欣赞颂神</a:t>
            </a:r>
            <a:endParaRPr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indent="-228600" algn="ctr">
              <a:spcBef>
                <a:spcPts val="1000"/>
              </a:spcBef>
              <a:buClrTx/>
              <a:buSzTx/>
              <a:buNone/>
            </a:pPr>
            <a:endParaRPr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indent="-228600" algn="ctr">
              <a:spcBef>
                <a:spcPts val="1000"/>
              </a:spcBef>
              <a:buClrTx/>
              <a:buSzTx/>
              <a:buNone/>
            </a:pPr>
            <a:r>
              <a:rPr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主恩深  主恩深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indent="-228600" algn="ctr">
              <a:spcBef>
                <a:spcPts val="1000"/>
              </a:spcBef>
              <a:buClrTx/>
              <a:buSzTx/>
              <a:buNone/>
            </a:pPr>
            <a:r>
              <a:rPr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主恩在我心</a:t>
            </a:r>
            <a:endParaRPr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indent="-228600" algn="ctr">
              <a:spcBef>
                <a:spcPts val="1000"/>
              </a:spcBef>
              <a:buClrTx/>
              <a:buSzTx/>
              <a:buNone/>
            </a:pPr>
            <a:r>
              <a:rPr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你与我乐共聚</a:t>
            </a:r>
            <a:endParaRPr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indent="-228600" algn="ctr">
              <a:spcBef>
                <a:spcPts val="1000"/>
              </a:spcBef>
              <a:buClrTx/>
              <a:buSzTx/>
              <a:buNone/>
            </a:pPr>
            <a:r>
              <a:rPr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欢欣赞颂神</a:t>
            </a:r>
            <a:endParaRPr lang="zh-CN" altLang="en-US" sz="5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>
                <a:solidFill>
                  <a:schemeClr val="bg1"/>
                </a:solidFill>
              </a:rPr>
              <a:t>耶稣拯救人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耶稣，你配得至圣尊荣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耶稣，当受最高赞美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愿全地响应，诸天唱和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来尊崇主圣名超乎万名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让我们屈膝俯伏敬拜他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因他圣名，万膝要跪拜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让万口承认他是主耶稣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全能神，今我荣耀你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Jesus Shall Take the Highest Honor </a:t>
            </a:r>
            <a:r>
              <a:rPr lang="zh-CN" altLang="en-US" sz="1400" b="1" dirty="0">
                <a:solidFill>
                  <a:schemeClr val="bg1"/>
                </a:solidFill>
              </a:rPr>
              <a:t>耶稣你配得至圣尊荣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97664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06070"/>
            <a:ext cx="10515600" cy="651129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以真诚的心降服在你面前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开我心眼使我看见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以感恩的心领受生命活水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从你而来的温柔谦卑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zh-CN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何等恩典你竟然在乎我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何等恩典你宝血为我流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何等恩典你以尊贵荣耀为我冠冕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我的嘴必充满赞美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700" y="0"/>
            <a:ext cx="17208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何等恩典</a:t>
            </a:r>
            <a:r>
              <a:rPr lang="en-US" altLang="zh-CN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1/2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7665"/>
            <a:ext cx="10515600" cy="644969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你已挪去我所有枷锁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你已挪去我所有重担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你已挪去我所有伤悲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你的名配得所有颂赞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700" y="0"/>
            <a:ext cx="17208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何等恩典</a:t>
            </a:r>
            <a:r>
              <a:rPr lang="en-US" altLang="zh-CN" sz="1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2/2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主啊我神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我每逢举目观看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你手所造一切奇妙大工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看见星宿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又听到隆隆雷声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你的大能充满了宇宙中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你真伟大</a:t>
            </a:r>
            <a:r>
              <a:rPr lang="en-US" altLang="zh-CN" sz="1400" b="1" dirty="0">
                <a:solidFill>
                  <a:schemeClr val="bg1"/>
                </a:solidFill>
              </a:rPr>
              <a:t> (How Great Thou Art) 1/4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当我想到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神竟愿差他儿子降世舍命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我几乎不领会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主在十架甘愿背我的重担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流血舍身为要赦免我罪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你真伟大</a:t>
            </a:r>
            <a:r>
              <a:rPr lang="en-US" altLang="zh-CN" sz="1400" b="1">
                <a:solidFill>
                  <a:schemeClr val="bg1"/>
                </a:solidFill>
              </a:rPr>
              <a:t> (How Great Thou Art)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 2/4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当主再来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欢呼声响彻天空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何等喜乐主接我回天家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我要跪下谦恭地崇拜敬奉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并要颂扬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神啊你真伟大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你真伟大</a:t>
            </a:r>
            <a:r>
              <a:rPr lang="en-US" altLang="zh-CN" sz="1400" b="1">
                <a:solidFill>
                  <a:schemeClr val="bg1"/>
                </a:solidFill>
              </a:rPr>
              <a:t> (How Great Thou Art)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 3/4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我灵歌唱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赞美救主我神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你真伟大，何等伟大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我灵歌 唱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赞美救主我神</a:t>
            </a:r>
          </a:p>
          <a:p>
            <a:pPr marL="0" indent="0" algn="ctr">
              <a:buNone/>
            </a:pPr>
            <a:r>
              <a:rPr lang="zh-CN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你真伟大，何等伟大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你真伟大</a:t>
            </a:r>
            <a:r>
              <a:rPr lang="en-US" altLang="zh-CN" sz="1400" b="1">
                <a:solidFill>
                  <a:schemeClr val="bg1"/>
                </a:solidFill>
              </a:rPr>
              <a:t> (How Great Thou Art)4/4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我要弹琴歌唱称颂你名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因为你大作为真奇妙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！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当扬声诉说你的荣耀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全心 来赞美你</a:t>
            </a:r>
          </a:p>
          <a:p>
            <a:pPr marL="0" indent="0" algn="ctr">
              <a:buNone/>
            </a:pPr>
            <a:endParaRPr 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击鼓 跳舞 弹各样乐器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来拍掌 穹苍起唱和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见证荣耀 大君王已降临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宣告主已得胜</a:t>
            </a:r>
          </a:p>
          <a:p>
            <a:pPr marL="0" indent="0" algn="ctr">
              <a:buNone/>
            </a:pPr>
            <a:endParaRPr 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哦！哈利路亚 哈利路赞美主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x2</a:t>
            </a:r>
            <a:endParaRPr 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主 我称颂你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你已得胜  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弹琴歌唱赞美你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主耶稣，我救主，你的恩深有谁比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一生一世，我要颂扬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你亘古不变的厚爱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安慰者，我靠倚，作我力量避难所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一息尚存，我要颂扬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永远述说主恩深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  <a:sym typeface="+mn-ea"/>
              </a:rPr>
              <a:t>主耶稣我救主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My Jesus, My Saviuour 1/4</a:t>
            </a:r>
            <a:endParaRPr lang="zh-CN" altLang="en-US" sz="1400" b="1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诸天颂赞，歌颂你的圣名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尊贵、权柄、荣耀归于我主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高山下拜与大海呼啸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万物都要赞美你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欢呼颂赞救赎主的作为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我爱慕你，我此生不变改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你所赐予的应许有何能代替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主耶稣我救主</a:t>
            </a:r>
            <a:r>
              <a:rPr lang="en-US" altLang="zh-CN" sz="1400" b="1">
                <a:solidFill>
                  <a:schemeClr val="bg1"/>
                </a:solidFill>
              </a:rPr>
              <a:t>My Jesus, My Saviuour 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2/4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我耶稣，我至宝，今生今世也难找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一生一世得主恩惠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深深感受主恩典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我救主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我靠倚，今生安稳你怀中</a:t>
            </a:r>
            <a:endParaRPr 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一生一世得主安慰</a:t>
            </a:r>
            <a:endParaRPr 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永远述说主深</a:t>
            </a: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恩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  <a:sym typeface="+mn-ea"/>
              </a:rPr>
              <a:t>主耶稣我救主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My Jesus, My Saviuour 3/4</a:t>
            </a:r>
            <a:endParaRPr lang="zh-CN" altLang="en-US" sz="1400" b="1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DQxYWY2ZWZmMDJlNTQ0NzIxMWE5ZWRjYzM3ZjI2Y2EifQ=="/>
  <p:tag name="KSO_WPP_MARK_KEY" val="3912c32f-4eba-4c8a-bfad-f7aeee677cd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13274</Words>
  <Application>Microsoft Office PowerPoint</Application>
  <PresentationFormat>宽屏</PresentationFormat>
  <Paragraphs>2109</Paragraphs>
  <Slides>249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249</vt:i4>
      </vt:variant>
    </vt:vector>
  </HeadingPairs>
  <TitlesOfParts>
    <vt:vector size="254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397</cp:revision>
  <dcterms:created xsi:type="dcterms:W3CDTF">2019-05-16T09:53:00Z</dcterms:created>
  <dcterms:modified xsi:type="dcterms:W3CDTF">2025-05-31T15:33:13Z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EA88A230ABD44C8C8E47DB2BFCBCA57A</vt:lpwstr>
  </property>
</Properties>
</file>