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41" r:id="rId2"/>
    <p:sldId id="21285" r:id="rId3"/>
    <p:sldId id="25954" r:id="rId4"/>
    <p:sldId id="25955" r:id="rId5"/>
    <p:sldId id="20883" r:id="rId6"/>
    <p:sldId id="25960" r:id="rId7"/>
    <p:sldId id="25961" r:id="rId8"/>
    <p:sldId id="23958" r:id="rId9"/>
    <p:sldId id="25007" r:id="rId10"/>
    <p:sldId id="25008" r:id="rId11"/>
    <p:sldId id="25009" r:id="rId12"/>
    <p:sldId id="25010" r:id="rId13"/>
    <p:sldId id="25992" r:id="rId14"/>
    <p:sldId id="25993" r:id="rId15"/>
    <p:sldId id="25649" r:id="rId16"/>
    <p:sldId id="25650" r:id="rId17"/>
    <p:sldId id="25698" r:id="rId18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86"/>
  </p:normalViewPr>
  <p:slideViewPr>
    <p:cSldViewPr snapToGrid="0" snapToObjects="1" showGuides="1">
      <p:cViewPr varScale="1">
        <p:scale>
          <a:sx n="50" d="100"/>
          <a:sy n="50" d="100"/>
        </p:scale>
        <p:origin x="28" y="512"/>
      </p:cViewPr>
      <p:guideLst>
        <p:guide orient="horz" pos="209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2025/6/15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2025/6/15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tx2">
                <a:lumMod val="75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 flipH="1">
            <a:off x="1542464" y="774489"/>
            <a:ext cx="8967470" cy="1410298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准备进入敬拜赞美</a:t>
            </a:r>
            <a:r>
              <a:rPr lang="en-US" altLang="zh-CN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上午</a:t>
            </a:r>
            <a:endParaRPr lang="en-US" altLang="zh-CN" sz="5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15890" y="2962320"/>
            <a:ext cx="102641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请把手机调成静音或者关机，放在一旁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请决定把接下来的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小时给神，让他对你说话，领受恩典和祝福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请准备好你的心，默想神的道，专注于耶稣，准备敬拜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当我想到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神竟愿差他儿子降世舍命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我几乎不领会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主在十架甘愿背我的重担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流血舍身为要赦免我罪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你真伟大</a:t>
            </a:r>
            <a:r>
              <a:rPr lang="en-US" altLang="zh-CN" sz="1400" b="1">
                <a:solidFill>
                  <a:schemeClr val="bg1"/>
                </a:solidFill>
              </a:rPr>
              <a:t> (How Great Thou Art)</a:t>
            </a:r>
            <a:r>
              <a:rPr lang="en-US" altLang="zh-CN" sz="1400" b="1">
                <a:solidFill>
                  <a:schemeClr val="bg1"/>
                </a:solidFill>
                <a:sym typeface="+mn-ea"/>
              </a:rPr>
              <a:t> 2/4</a:t>
            </a:r>
            <a:endParaRPr lang="en-US" altLang="zh-CN" sz="1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833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当主再来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欢呼声响彻天空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何等喜乐主接我回天家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我要跪下谦恭地崇拜敬奉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并要颂扬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神啊你真伟大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你真伟大</a:t>
            </a:r>
            <a:r>
              <a:rPr lang="en-US" altLang="zh-CN" sz="1400" b="1">
                <a:solidFill>
                  <a:schemeClr val="bg1"/>
                </a:solidFill>
              </a:rPr>
              <a:t> (How Great Thou Art)</a:t>
            </a:r>
            <a:r>
              <a:rPr lang="en-US" altLang="zh-CN" sz="1400" b="1">
                <a:solidFill>
                  <a:schemeClr val="bg1"/>
                </a:solidFill>
                <a:sym typeface="+mn-ea"/>
              </a:rPr>
              <a:t> 3/4</a:t>
            </a:r>
            <a:endParaRPr lang="en-US" altLang="zh-CN" sz="1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817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我灵歌唱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赞美救主我神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你真伟大，何等伟大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我灵歌 唱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赞美救主我神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你真伟大，何等伟大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你真伟大</a:t>
            </a:r>
            <a:r>
              <a:rPr lang="en-US" altLang="zh-CN" sz="1400" b="1">
                <a:solidFill>
                  <a:schemeClr val="bg1"/>
                </a:solidFill>
              </a:rPr>
              <a:t> (How Great Thou Art)4/4</a:t>
            </a:r>
            <a:endParaRPr lang="zh-CN" altLang="en-US" sz="1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476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每个狂风暴雨里 你同在在那里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每个难处低谷里 你恩典在那里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每个伤心失望里 你爱我爱到底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在你爱的光中 我得着能力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我爱你 用尽我全心 全意全力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荣耀高举你的名 我跟随不怀疑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我爱你 用尽我全心 全意全力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在这爱的路程里 我奔跑不放弃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奔跑不放弃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1/2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516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63137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四面受敌 却不被困住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心里作难 却不至失望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至暂至轻 的苦楚要成就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极重无比永远的荣耀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奔跑不放弃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2/2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325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6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见证分享</a:t>
            </a:r>
            <a:endParaRPr lang="en-US" altLang="zh-CN" sz="6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今天的分享主题：</a:t>
            </a:r>
            <a:endParaRPr lang="en-US" altLang="zh-CN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13740" y="318135"/>
            <a:ext cx="9144000" cy="622173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周日聚会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9:30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（讲道和侍奉）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蜂蜜书屋（读经小组）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成人：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周二、三、五 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8:00-9:00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（女）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周一到周五 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00-10:00 (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男）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儿童：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周一到周五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周二到周四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青少年：周一、四、五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8:00-9:00</a:t>
            </a:r>
          </a:p>
          <a:p>
            <a:pPr algn="l">
              <a:lnSpc>
                <a:spcPct val="100000"/>
              </a:lnSpc>
            </a:pP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周四线下敬拜祷告会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19:30-21:00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欢迎联系探访、传福音、医治祷告等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联系我们：132 50212470（微信同号）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107" y="1614622"/>
            <a:ext cx="2803161" cy="38187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lnSpcReduction="10000"/>
          </a:bodyPr>
          <a:lstStyle/>
          <a:p>
            <a:pPr marL="0" algn="ctr">
              <a:buClrTx/>
              <a:buSzTx/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耶和华是我的主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必不致动摇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有耶和华的帮助还要惧谁呢？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耶和华是我牧者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必不至缺乏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有耶和华做我旌旗必全然得胜</a:t>
            </a:r>
          </a:p>
          <a:p>
            <a:pPr marL="0" algn="ctr">
              <a:buClrTx/>
              <a:buSzTx/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耶和华是我四围的盾牌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是我的荣耀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又是叫我抬起头的神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一宿虽然有哭泣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早晨我们必欢呼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你是我的磐石我的帮助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叫我抬起头的神</a:t>
            </a:r>
          </a:p>
        </p:txBody>
      </p:sp>
    </p:spTree>
    <p:extLst>
      <p:ext uri="{BB962C8B-B14F-4D97-AF65-F5344CB8AC3E}">
        <p14:creationId xmlns:p14="http://schemas.microsoft.com/office/powerpoint/2010/main" val="3278483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6227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常常喜乐 向主高歌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不论环境如何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高山或低谷 主都看顾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相信就能蒙福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常常祷告 耐心等候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主做事有定时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流泪撒种必欢呼收割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相信就有喜乐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常常喜乐 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415344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601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下垂的手 再一次举起来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封闭的心 再一次敞开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抛开一切忧虑 放下一切重担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来到主的面前 我喜乐满怀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冰冷的心被主爱来温暖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干渴的灵被主爱充满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主是我的力量 主是我的高台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死荫幽谷一路有耶稣陪伴 他永不离开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常常喜乐 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2/2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982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</a:rPr>
              <a:t>藏我在 翅膀荫下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</a:rPr>
              <a:t>遮盖我 在祢大能手中</a:t>
            </a:r>
          </a:p>
          <a:p>
            <a:pPr marL="0" indent="0" algn="ctr">
              <a:buNone/>
            </a:pPr>
            <a:endParaRPr sz="3600" b="1" dirty="0">
              <a:solidFill>
                <a:schemeClr val="bg1"/>
              </a:solidFill>
              <a:latin typeface="+mn-ea"/>
            </a:endParaRP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  <a:sym typeface="+mn-ea"/>
              </a:rPr>
              <a:t>我灵安息 在基督里</a:t>
            </a:r>
            <a:endParaRPr sz="3600" b="1" dirty="0">
              <a:solidFill>
                <a:schemeClr val="bg1"/>
              </a:solidFill>
              <a:latin typeface="+mn-ea"/>
            </a:endParaRP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  <a:sym typeface="+mn-ea"/>
              </a:rPr>
              <a:t>祢大能 使我安然信靠</a:t>
            </a:r>
            <a:endParaRPr sz="3600" b="1" dirty="0">
              <a:solidFill>
                <a:schemeClr val="bg1"/>
              </a:solidFill>
              <a:latin typeface="+mn-ea"/>
            </a:endParaRPr>
          </a:p>
          <a:p>
            <a:pPr marL="0" indent="0" algn="ctr">
              <a:buNone/>
            </a:pPr>
            <a:endParaRPr sz="3600" b="1" dirty="0">
              <a:solidFill>
                <a:schemeClr val="bg1"/>
              </a:solidFill>
              <a:latin typeface="+mn-ea"/>
            </a:endParaRP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</a:rPr>
              <a:t>当大海翻腾 波涛汹涌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</a:rPr>
              <a:t>我与祢展翅 暴风上空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</a:rPr>
              <a:t>父祢仍做王 在洪水中</a:t>
            </a:r>
          </a:p>
          <a:p>
            <a:pPr marL="0" indent="0" algn="ctr">
              <a:buNone/>
            </a:pPr>
            <a:r>
              <a:rPr sz="3600" b="1" dirty="0" err="1">
                <a:solidFill>
                  <a:schemeClr val="bg1"/>
                </a:solidFill>
                <a:latin typeface="+mn-ea"/>
              </a:rPr>
              <a:t>我要</a:t>
            </a:r>
            <a:r>
              <a:rPr lang="zh-CN" altLang="en-US" sz="3600" b="1" dirty="0">
                <a:solidFill>
                  <a:schemeClr val="bg1"/>
                </a:solidFill>
                <a:latin typeface="+mn-ea"/>
              </a:rPr>
              <a:t>安静</a:t>
            </a:r>
            <a:r>
              <a:rPr sz="3600" b="1" dirty="0">
                <a:solidFill>
                  <a:schemeClr val="bg1"/>
                </a:solidFill>
                <a:latin typeface="+mn-ea"/>
              </a:rPr>
              <a:t> 知祢是神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安静</a:t>
            </a:r>
          </a:p>
        </p:txBody>
      </p:sp>
    </p:spTree>
    <p:extLst>
      <p:ext uri="{BB962C8B-B14F-4D97-AF65-F5344CB8AC3E}">
        <p14:creationId xmlns:p14="http://schemas.microsoft.com/office/powerpoint/2010/main" val="306883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-194310"/>
            <a:ext cx="10515600" cy="6376670"/>
          </a:xfrm>
          <a:effectLst/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endParaRPr lang="zh-CN" altLang="zh-CN" sz="2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耶稣，你如此爱我，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背负我的罪使我洁净。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耶稣，你如此爱我，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为我流宝血，付上代价。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当我看不见，你开启我眼睛。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当我心孤寂，你与我亲近。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当我快放弃，你赐我生命，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因你鞭伤，我得医治。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35560"/>
            <a:ext cx="19469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b="1" dirty="0">
                <a:solidFill>
                  <a:schemeClr val="bg1"/>
                </a:solidFill>
              </a:rPr>
              <a:t>只需要你</a:t>
            </a:r>
            <a:r>
              <a:rPr kumimoji="1" lang="en-US" altLang="zh-CN" sz="1400" b="1" dirty="0">
                <a:solidFill>
                  <a:schemeClr val="bg1"/>
                </a:solidFill>
              </a:rPr>
              <a:t>1/2</a:t>
            </a:r>
            <a:endParaRPr kumimoji="1"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037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43380"/>
            <a:ext cx="10515600" cy="4858385"/>
          </a:xfrm>
          <a:effectLst/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耶稣，你爱是长阔高深，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耶稣，你爱是没有止尽。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世上的一切，有一天将过去，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我只需要你，只需要你。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35560"/>
            <a:ext cx="19469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b="1" dirty="0">
                <a:solidFill>
                  <a:schemeClr val="bg1"/>
                </a:solidFill>
              </a:rPr>
              <a:t>只需要你</a:t>
            </a:r>
            <a:r>
              <a:rPr kumimoji="1" lang="en-US" altLang="zh-CN" sz="1400" b="1" dirty="0">
                <a:solidFill>
                  <a:schemeClr val="bg1"/>
                </a:solidFill>
              </a:rPr>
              <a:t>2/2</a:t>
            </a:r>
            <a:endParaRPr kumimoji="1"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196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主我感谢祢全能十架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祢亲自为我们舍命十架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在每一天祢更新我们能够更像祢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靠主十架 我们生命被改变</a:t>
            </a:r>
          </a:p>
          <a:p>
            <a:pPr marL="0" indent="0" algn="ctr">
              <a:buNone/>
            </a:pPr>
            <a:endParaRPr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何等奇妙恩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我们赞美你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你救赎我们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不惜代价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何等奇妙恩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我们赞美你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因为十架的大能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x2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感谢你全能十架</a:t>
            </a:r>
          </a:p>
        </p:txBody>
      </p:sp>
    </p:spTree>
    <p:extLst>
      <p:ext uri="{BB962C8B-B14F-4D97-AF65-F5344CB8AC3E}">
        <p14:creationId xmlns:p14="http://schemas.microsoft.com/office/powerpoint/2010/main" val="1840478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主啊我神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我每逢举目观看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你手所造一切奇妙大工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看见星宿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又听到隆隆雷声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你的大能充满了宇宙中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你真伟大</a:t>
            </a:r>
            <a:r>
              <a:rPr lang="en-US" altLang="zh-CN" sz="1400" b="1" dirty="0">
                <a:solidFill>
                  <a:schemeClr val="bg1"/>
                </a:solidFill>
              </a:rPr>
              <a:t> (How Great Thou Art) 1/4</a:t>
            </a:r>
          </a:p>
        </p:txBody>
      </p:sp>
    </p:spTree>
    <p:extLst>
      <p:ext uri="{BB962C8B-B14F-4D97-AF65-F5344CB8AC3E}">
        <p14:creationId xmlns:p14="http://schemas.microsoft.com/office/powerpoint/2010/main" val="12124951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UyNmI5YjA4Y2RjN2EzMGU3ZjA5OTc5YTczMTdiMT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761</Words>
  <Application>Microsoft Office PowerPoint</Application>
  <PresentationFormat>宽屏</PresentationFormat>
  <Paragraphs>128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2" baseType="lpstr"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1162806929@qq.com</cp:lastModifiedBy>
  <cp:revision>408</cp:revision>
  <dcterms:created xsi:type="dcterms:W3CDTF">1900-01-01T00:00:00Z</dcterms:created>
  <dcterms:modified xsi:type="dcterms:W3CDTF">2025-06-14T16:34:25Z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223DF69268214A3184218D4E12642B01_13</vt:lpwstr>
  </property>
</Properties>
</file>