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008" r:id="rId2"/>
    <p:sldId id="25975" r:id="rId3"/>
    <p:sldId id="19530" r:id="rId4"/>
    <p:sldId id="19531" r:id="rId5"/>
    <p:sldId id="23342" r:id="rId6"/>
    <p:sldId id="25017" r:id="rId7"/>
    <p:sldId id="25018" r:id="rId8"/>
    <p:sldId id="25701" r:id="rId9"/>
    <p:sldId id="17293" r:id="rId10"/>
    <p:sldId id="25998" r:id="rId11"/>
    <p:sldId id="25995" r:id="rId12"/>
    <p:sldId id="26010" r:id="rId13"/>
    <p:sldId id="25698" r:id="rId14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9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9" autoAdjust="0"/>
    <p:restoredTop sz="94686"/>
  </p:normalViewPr>
  <p:slideViewPr>
    <p:cSldViewPr snapToGrid="0" snapToObjects="1" showGuides="1">
      <p:cViewPr varScale="1">
        <p:scale>
          <a:sx n="70" d="100"/>
          <a:sy n="70" d="100"/>
        </p:scale>
        <p:origin x="342" y="36"/>
      </p:cViewPr>
      <p:guideLst>
        <p:guide orient="horz" pos="209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2026/10/18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2026/10/18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2026/10/18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2026/10/18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2026/10/18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2026/10/18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2026/10/18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2026/10/18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chemeClr val="tx2">
                <a:lumMod val="75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ED9B2-273E-1544-B5EE-B2275DA67251}" type="datetimeFigureOut">
              <a:rPr kumimoji="1" lang="zh-CN" altLang="en-US" smtClean="0"/>
              <a:t>2026/10/18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 flipH="1">
            <a:off x="1542464" y="774489"/>
            <a:ext cx="8967470" cy="1410298"/>
          </a:xfrm>
        </p:spPr>
        <p:txBody>
          <a:bodyPr>
            <a:norm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5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准备进入敬拜赞美</a:t>
            </a:r>
            <a:endParaRPr lang="en-US" altLang="zh-CN" sz="54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15890" y="2962320"/>
            <a:ext cx="1026414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请把手机调成静音或者关机，放在一旁</a:t>
            </a:r>
          </a:p>
          <a:p>
            <a:pPr algn="l" fontAlgn="auto">
              <a:lnSpc>
                <a:spcPct val="150000"/>
              </a:lnSpc>
            </a:pPr>
            <a:endParaRPr lang="zh-CN" alt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请决定把接下来的</a:t>
            </a:r>
            <a:r>
              <a:rPr lang="en-US" altLang="zh-CN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小时给神，让他对你说话，领受恩典和祝福</a:t>
            </a:r>
          </a:p>
          <a:p>
            <a:pPr algn="l" fontAlgn="auto">
              <a:lnSpc>
                <a:spcPct val="150000"/>
              </a:lnSpc>
            </a:pPr>
            <a:endParaRPr lang="zh-CN" alt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请准备好你的心，默想神的道，专注于耶稣，准备敬拜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78129" y="138747"/>
            <a:ext cx="11768447" cy="6516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虽然道路崎岖　困难险阻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但我心中知道祢一直都在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不能明白为何担此重担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但我始终相信　祢一直牵着我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zh-CN" altLang="en-US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大山为我挪开 大海有路出来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我要大声宣告　耶稣　祢一直都在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祢手上的钉痕　彰显十架大爱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我要大声宣告　耶稣　祢一直都在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zh-CN" altLang="en-US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祢的话让我明白　祢爱我永不更改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祢保守我的心怀　紧握祢双手不放开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0955" y="-14605"/>
            <a:ext cx="23412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大山为我挪开</a:t>
            </a:r>
          </a:p>
        </p:txBody>
      </p:sp>
    </p:spTree>
    <p:extLst>
      <p:ext uri="{BB962C8B-B14F-4D97-AF65-F5344CB8AC3E}">
        <p14:creationId xmlns:p14="http://schemas.microsoft.com/office/powerpoint/2010/main" val="1114594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78129" y="486888"/>
            <a:ext cx="11768447" cy="5601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祢是行神迹的神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绝望中赐下盼望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瞎眼看见疾病都医治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在祢没有不可能的事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zh-CN" altLang="en-US" sz="36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祢是行神迹的神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绝望中赐下盼望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在祢没有转动的影儿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每个应许都实在阿们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0955" y="-14605"/>
            <a:ext cx="23412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sym typeface="+mn-ea"/>
              </a:rPr>
              <a:t>行神迹的神 </a:t>
            </a:r>
            <a:r>
              <a:rPr lang="en-US" altLang="zh-CN" sz="1400" b="1" dirty="0">
                <a:solidFill>
                  <a:schemeClr val="bg1"/>
                </a:solidFill>
                <a:sym typeface="+mn-ea"/>
              </a:rPr>
              <a:t>1/2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78129" y="486888"/>
            <a:ext cx="11768447" cy="5601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所以我要 要欢呼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一遍一遍不停来欢呼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直到耶利哥的城墙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一片片倒塌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zh-CN" altLang="en-US" sz="36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所以我要 要相信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一遍一遍不停来宣告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直到每个大能应许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都完全成就 成就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0955" y="-14605"/>
            <a:ext cx="23412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sym typeface="+mn-ea"/>
              </a:rPr>
              <a:t>行神迹的神 </a:t>
            </a:r>
            <a:r>
              <a:rPr lang="en-US" altLang="zh-CN" sz="1400" b="1" dirty="0">
                <a:solidFill>
                  <a:schemeClr val="bg1"/>
                </a:solidFill>
                <a:sym typeface="+mn-ea"/>
              </a:rPr>
              <a:t>2/2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63124"/>
            <a:ext cx="10515600" cy="5362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</a:t>
            </a:r>
            <a:r>
              <a:rPr lang="en-US" altLang="zh-TW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你本為大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當受極大讚美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在我們神至聖城中</a:t>
            </a:r>
            <a:r>
              <a:rPr lang="en-US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願全地都喜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乐</a:t>
            </a: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</a:t>
            </a:r>
            <a:r>
              <a:rPr lang="en-US" altLang="zh-TW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在你里面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我們已有權柄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能戰勝黑暗眾仇敵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今向你來敬拜</a:t>
            </a:r>
            <a:endParaRPr lang="en-US" altLang="zh-TW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主我們高舉你至聖尊名</a:t>
            </a:r>
            <a:r>
              <a:rPr lang="en-US" altLang="zh-TW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主我們何等感謝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因你為我成就大事</a:t>
            </a:r>
            <a:r>
              <a:rPr lang="en-US" altLang="zh-TW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主我們信靠你無比大愛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主惟有你是永遠上帝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你聖名在天地之上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955" y="-14605"/>
            <a:ext cx="207708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</a:rPr>
              <a:t>Great is the Lord and most worthy of praise</a:t>
            </a:r>
          </a:p>
          <a:p>
            <a:r>
              <a:rPr lang="zh-CN" altLang="en-US" sz="1400" b="1" dirty="0">
                <a:solidFill>
                  <a:schemeClr val="bg1"/>
                </a:solidFill>
              </a:rPr>
              <a:t>主你本为大</a:t>
            </a:r>
          </a:p>
        </p:txBody>
      </p:sp>
    </p:spTree>
    <p:extLst>
      <p:ext uri="{BB962C8B-B14F-4D97-AF65-F5344CB8AC3E}">
        <p14:creationId xmlns:p14="http://schemas.microsoft.com/office/powerpoint/2010/main" val="3359729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63124"/>
            <a:ext cx="10515600" cy="5362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尊贵荣耀君王， 在全地之上</a:t>
            </a: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愿万民都喜乐，全地都喜乐</a:t>
            </a: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主你满有荣耀，黑暗都躲藏</a:t>
            </a: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万民高声唱，齐来高声唱</a:t>
            </a:r>
            <a:endParaRPr lang="en-US" altLang="zh-CN" sz="40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40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 大，歌颂你圣名真伟大</a:t>
            </a: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全地都看见，我神真伟大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700" y="0"/>
            <a:ext cx="249301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 </a:t>
            </a:r>
            <a:r>
              <a:rPr lang="en-US" altLang="zh-CN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1/2</a:t>
            </a:r>
            <a:endParaRPr lang="zh-CN" altLang="en-US" sz="1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6631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486888"/>
            <a:ext cx="10515600" cy="617516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昔在永在君王，从今直到永远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你从不曾改变，永存在天地间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你是三 一真 神，父子与圣灵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真神的羔羊，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全能神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羔羊</a:t>
            </a:r>
            <a:endParaRPr lang="en-US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，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歌颂你圣名真伟大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全地都看见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，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</a:t>
            </a:r>
            <a:endParaRPr lang="en-US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你至圣尊名</a:t>
            </a:r>
            <a:r>
              <a:rPr lang="en-US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配受大赞美， 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全心歌颂</a:t>
            </a:r>
            <a:r>
              <a:rPr lang="en-US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</a:t>
            </a:r>
          </a:p>
          <a:p>
            <a:pPr marL="0" indent="0">
              <a:buNone/>
            </a:pPr>
            <a:endParaRPr lang="zh-CN" alt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2700" y="0"/>
            <a:ext cx="14986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 </a:t>
            </a:r>
            <a:r>
              <a:rPr lang="en-US" altLang="zh-CN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2/2</a:t>
            </a:r>
            <a:endParaRPr lang="zh-CN" altLang="en-US" sz="1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31572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08220" y="445093"/>
            <a:ext cx="10710490" cy="6398895"/>
          </a:xfrm>
          <a:effectLst/>
        </p:spPr>
        <p:txBody>
          <a:bodyPr>
            <a:noAutofit/>
          </a:bodyPr>
          <a:lstStyle/>
          <a:p>
            <a:pPr marL="0" indent="0" algn="ctr">
              <a:lnSpc>
                <a:spcPts val="5000"/>
              </a:lnSpc>
              <a:spcBef>
                <a:spcPts val="800"/>
              </a:spcBef>
              <a:buNone/>
            </a:pP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不要让世界夺去我的心，不要让环境蒙蔽我的眼  </a:t>
            </a:r>
            <a:endParaRPr lang="en-US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lnSpc>
                <a:spcPts val="5000"/>
              </a:lnSpc>
              <a:spcBef>
                <a:spcPts val="800"/>
              </a:spcBef>
              <a:buNone/>
            </a:pP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不要让谎言使我耳发沉，不要让困难拦阻我前行</a:t>
            </a:r>
            <a:b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</a:b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我要选择主的道路，放下为自己忧伤的权利</a:t>
            </a:r>
            <a:b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</a:b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我要宣告主的大能，来呼喊哈利路亚</a:t>
            </a:r>
            <a:endParaRPr lang="en-US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lnSpc>
                <a:spcPts val="5000"/>
              </a:lnSpc>
              <a:spcBef>
                <a:spcPts val="800"/>
              </a:spcBef>
              <a:buNone/>
            </a:pPr>
            <a:endParaRPr lang="en-US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lnSpc>
                <a:spcPts val="5000"/>
              </a:lnSpc>
              <a:spcBef>
                <a:spcPts val="800"/>
              </a:spcBef>
              <a:buNone/>
            </a:pP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我立定心志，一生赞美祢</a:t>
            </a:r>
            <a:b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</a:b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我立定心志，单单敬拜祢</a:t>
            </a:r>
            <a:b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</a:b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愿圣灵江河，涌流在我心</a:t>
            </a:r>
            <a:b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</a:b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我立定心志，走在主圣洁光中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0955" y="-14605"/>
            <a:ext cx="26028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立定心志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63124"/>
            <a:ext cx="10515600" cy="5362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我只想去赞美你</a:t>
            </a:r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,  </a:t>
            </a: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举起双手说我爱你</a:t>
            </a: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你是我的一 切</a:t>
            </a:r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, </a:t>
            </a: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要尊崇你圣名</a:t>
            </a: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在至高处</a:t>
            </a:r>
            <a:endParaRPr lang="en-US" altLang="zh-CN" sz="4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4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我只想去赞美你</a:t>
            </a:r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,  </a:t>
            </a: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举起双手说我爱你</a:t>
            </a: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你是我的一 切</a:t>
            </a:r>
            <a:endParaRPr lang="en-US" altLang="zh-CN" sz="4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要尊崇你圣名</a:t>
            </a:r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x3</a:t>
            </a:r>
            <a:endParaRPr lang="zh-CN" altLang="zh-CN" sz="4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在至高处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0955" y="-14605"/>
            <a:ext cx="207708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400" b="1" dirty="0">
                <a:solidFill>
                  <a:schemeClr val="bg1"/>
                </a:solidFill>
              </a:rPr>
              <a:t>我只想去赞美你</a:t>
            </a:r>
          </a:p>
        </p:txBody>
      </p:sp>
    </p:spTree>
    <p:extLst>
      <p:ext uri="{BB962C8B-B14F-4D97-AF65-F5344CB8AC3E}">
        <p14:creationId xmlns:p14="http://schemas.microsoft.com/office/powerpoint/2010/main" val="3873019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21457" y="1748021"/>
            <a:ext cx="8967470" cy="2465070"/>
          </a:xfrm>
        </p:spPr>
        <p:txBody>
          <a:bodyPr>
            <a:norm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日常报告</a:t>
            </a:r>
            <a:endParaRPr lang="en-US" altLang="zh-CN" sz="66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21457" y="1748021"/>
            <a:ext cx="8967470" cy="2465070"/>
          </a:xfrm>
        </p:spPr>
        <p:txBody>
          <a:bodyPr>
            <a:norm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见证分享</a:t>
            </a:r>
            <a:endParaRPr lang="en-US" altLang="zh-CN" sz="66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12265" y="1160059"/>
            <a:ext cx="8967470" cy="3209981"/>
          </a:xfrm>
        </p:spPr>
        <p:txBody>
          <a:bodyPr>
            <a:normAutofit fontScale="85000" lnSpcReduction="10000"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同行者官网</a:t>
            </a:r>
            <a:br>
              <a:rPr lang="en-US" altLang="zh-CN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https://tongxingzhe.top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13740" y="318135"/>
            <a:ext cx="7809287" cy="6221730"/>
          </a:xfrm>
        </p:spPr>
        <p:txBody>
          <a:bodyPr>
            <a:noAutofit/>
          </a:bodyPr>
          <a:lstStyle/>
          <a:p>
            <a:pPr marL="457200" indent="-457200" algn="l">
              <a:lnSpc>
                <a:spcPct val="100000"/>
              </a:lnSpc>
              <a:buAutoNum type="arabicPeriod"/>
            </a:pP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聚会时间：</a:t>
            </a:r>
            <a:b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鹤山 周六上午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9:30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12:00 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天河 周日上午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9:30-12:00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b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花都 周日下午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14:30-17:00</a:t>
            </a:r>
          </a:p>
          <a:p>
            <a:pPr algn="l">
              <a:lnSpc>
                <a:spcPct val="100000"/>
              </a:lnSpc>
            </a:pPr>
            <a:endParaRPr lang="zh-CN" altLang="en-US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 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蜂蜜书屋（线上读经小组）</a:t>
            </a:r>
          </a:p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成人：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周一、二、三、五 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8:00-9:00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（女）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联系舒婷姐妹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</a:p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周一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周五 晚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9:00-10:00 (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男）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联系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Noah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弟兄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</a:p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青少年：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联系小薇姐妹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  <a:b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1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群（小学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年级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大学） 周六 晚上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8:00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altLang="zh-CN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2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群（小学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年级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-6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年级）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周二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周四 晚上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8:00-8:45</a:t>
            </a:r>
          </a:p>
          <a:p>
            <a:pPr algn="l">
              <a:lnSpc>
                <a:spcPct val="10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3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群（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1.5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岁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小学生）背圣经打卡群</a:t>
            </a:r>
            <a:endParaRPr lang="en-US" altLang="zh-CN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endParaRPr lang="en-US" altLang="zh-CN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下期 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发光发热少年营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开营时间：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-23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日（寒假）</a:t>
            </a:r>
          </a:p>
          <a:p>
            <a:pPr algn="l">
              <a:lnSpc>
                <a:spcPct val="100000"/>
              </a:lnSpc>
            </a:pPr>
            <a:endParaRPr lang="zh-CN" altLang="en-US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欢迎联系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探访、传福音、医治祷告等</a:t>
            </a:r>
          </a:p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联系方式：132 50212470（微信同号）</a:t>
            </a:r>
          </a:p>
          <a:p>
            <a:pPr algn="l">
              <a:lnSpc>
                <a:spcPct val="100000"/>
              </a:lnSpc>
            </a:pPr>
            <a:endParaRPr lang="zh-CN" altLang="en-US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099" y="1614621"/>
            <a:ext cx="2803161" cy="3805257"/>
          </a:xfrm>
          <a:prstGeom prst="rect">
            <a:avLst/>
          </a:prstGeom>
        </p:spPr>
      </p:pic>
      <p:sp>
        <p:nvSpPr>
          <p:cNvPr id="2" name="副标题 2"/>
          <p:cNvSpPr txBox="1"/>
          <p:nvPr/>
        </p:nvSpPr>
        <p:spPr>
          <a:xfrm>
            <a:off x="8596147" y="751734"/>
            <a:ext cx="2803161" cy="749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奉献二维码</a:t>
            </a:r>
            <a:endParaRPr lang="en-US" altLang="zh-CN" sz="2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WUyNmI5YjA4Y2RjN2EzMGU3ZjA5OTc5YTczMTdiMTY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1087</Words>
  <Application>Microsoft Office PowerPoint</Application>
  <PresentationFormat>宽屏</PresentationFormat>
  <Paragraphs>100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8" baseType="lpstr"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Noah Noah</cp:lastModifiedBy>
  <cp:revision>489</cp:revision>
  <dcterms:created xsi:type="dcterms:W3CDTF">1900-01-01T00:00:00Z</dcterms:created>
  <dcterms:modified xsi:type="dcterms:W3CDTF">2026-10-17T23:44:19Z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2052-11.8.2.10154</vt:lpwstr>
  </property>
  <property fmtid="{D5CDD505-2E9C-101B-9397-08002B2CF9AE}" pid="3" name="ICV">
    <vt:lpwstr>223DF69268214A3184218D4E12642B01_13</vt:lpwstr>
  </property>
</Properties>
</file>