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008" r:id="rId2"/>
    <p:sldId id="25975" r:id="rId3"/>
    <p:sldId id="19530" r:id="rId4"/>
    <p:sldId id="19531" r:id="rId5"/>
    <p:sldId id="26032" r:id="rId6"/>
    <p:sldId id="26037" r:id="rId7"/>
    <p:sldId id="17293" r:id="rId8"/>
    <p:sldId id="23342" r:id="rId9"/>
    <p:sldId id="25017" r:id="rId10"/>
    <p:sldId id="25018" r:id="rId11"/>
    <p:sldId id="25998" r:id="rId12"/>
    <p:sldId id="25995" r:id="rId13"/>
    <p:sldId id="26010" r:id="rId14"/>
    <p:sldId id="25698" r:id="rId15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9" autoAdjust="0"/>
    <p:restoredTop sz="94686"/>
  </p:normalViewPr>
  <p:slideViewPr>
    <p:cSldViewPr snapToGrid="0" snapToObjects="1" showGuides="1">
      <p:cViewPr varScale="1">
        <p:scale>
          <a:sx n="70" d="100"/>
          <a:sy n="70" d="100"/>
        </p:scale>
        <p:origin x="342" y="45"/>
      </p:cViewPr>
      <p:guideLst>
        <p:guide orient="horz" pos="209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chemeClr val="tx2">
                <a:lumMod val="75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 flipH="1">
            <a:off x="1542464" y="774489"/>
            <a:ext cx="8967470" cy="1410298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准备进入敬拜赞美</a:t>
            </a:r>
            <a:endParaRPr lang="en-US" altLang="zh-CN" sz="54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5890" y="2962320"/>
            <a:ext cx="102641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请把手机调成静音或者关机，放在一旁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请决定把接下来的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小时给神，让他对你说话，领受恩典和祝福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请准备好你的心，默想神的道，专注于耶稣，准备敬拜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138747"/>
            <a:ext cx="11768447" cy="651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虽然道路崎岖　困难险阻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但我心中知道祢一直都在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不能明白为何担此重担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但我始终相信　祢一直牵着我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大山为我挪开 大海有路出来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我要大声宣告　耶稣　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祢手上的钉痕　彰显十架大爱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我要大声宣告　耶稣　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祢的话让我明白　祢爱我永不更改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祢保守我的心怀　紧握祢双手不放开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大山为我挪开</a:t>
            </a:r>
          </a:p>
        </p:txBody>
      </p:sp>
    </p:spTree>
    <p:extLst>
      <p:ext uri="{BB962C8B-B14F-4D97-AF65-F5344CB8AC3E}">
        <p14:creationId xmlns:p14="http://schemas.microsoft.com/office/powerpoint/2010/main" val="1114594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瞎眼看见疾病都医治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在祢没有不可能的事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在祢没有转动的影儿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每个应许都实在阿们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1/2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直到耶利哥的城墙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一片片倒塌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要相信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一遍一遍不停来宣告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直到每个大能应许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都完全成就 成就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2/2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在光中祢走向我  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點亮我裡面的黑暗光景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洗去我的軟弱 祢潔淨我的生命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擁抱我 如同至寶在祢懷裡</a:t>
            </a:r>
            <a:endParaRPr lang="en-US" altLang="zh-TW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祢走入我的生命 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遮蓋我心中所有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的</a:t>
            </a: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恐懼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祢是我的一切 主我單單倚靠祢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我要抬起頭定睛來仰望祢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3D56EF9-D556-9D68-FA9F-BFDD48F279C5}"/>
              </a:ext>
            </a:extLst>
          </p:cNvPr>
          <p:cNvSpPr txBox="1"/>
          <p:nvPr/>
        </p:nvSpPr>
        <p:spPr>
          <a:xfrm>
            <a:off x="20955" y="-14605"/>
            <a:ext cx="2654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我唯一渴望</a:t>
            </a:r>
            <a:r>
              <a:rPr lang="en-US" altLang="zh-CN" sz="1400" b="1" dirty="0">
                <a:solidFill>
                  <a:schemeClr val="bg1"/>
                </a:solidFill>
              </a:rPr>
              <a:t>My Only Hope 1/2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A0D70-F9EC-6E28-A4A9-A515DED73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E77297-E573-EFD3-88F4-4BAE536D6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讓我們單單敬拜祢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讓我們在主裡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歡喜</a:t>
            </a:r>
            <a:endParaRPr lang="zh-TW" altLang="en-US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用盡我全心全意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更多更深的認識祢</a:t>
            </a:r>
          </a:p>
          <a:p>
            <a:pPr marL="0" indent="0" algn="ctr">
              <a:buNone/>
            </a:pPr>
            <a:endParaRPr lang="zh-TW" altLang="en-US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讓我們單單來愛祢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超過一切的渴慕祢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祢是我唯一渴望 耶穌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771A1D2-33F0-3B9C-6E53-B43972D02AC3}"/>
              </a:ext>
            </a:extLst>
          </p:cNvPr>
          <p:cNvSpPr txBox="1"/>
          <p:nvPr/>
        </p:nvSpPr>
        <p:spPr>
          <a:xfrm>
            <a:off x="20955" y="-14605"/>
            <a:ext cx="2654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我唯一渴望</a:t>
            </a:r>
            <a:r>
              <a:rPr lang="en-US" altLang="zh-CN" sz="1400" b="1" dirty="0">
                <a:solidFill>
                  <a:schemeClr val="bg1"/>
                </a:solidFill>
              </a:rPr>
              <a:t>My Only Hope 2/2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32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我只想去赞美你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举起双手说我爱你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你是我的一 切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要尊崇你圣名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在至高处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我只想去赞美你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举起双手说我爱你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你是我的一 切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要尊崇你圣名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x3</a:t>
            </a:r>
            <a:endParaRPr lang="zh-CN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在至高处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955" y="-14605"/>
            <a:ext cx="20770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400" b="1" dirty="0">
                <a:solidFill>
                  <a:schemeClr val="bg1"/>
                </a:solidFill>
              </a:rPr>
              <a:t>我只想去赞美你</a:t>
            </a:r>
          </a:p>
        </p:txBody>
      </p:sp>
    </p:spTree>
    <p:extLst>
      <p:ext uri="{BB962C8B-B14F-4D97-AF65-F5344CB8AC3E}">
        <p14:creationId xmlns:p14="http://schemas.microsoft.com/office/powerpoint/2010/main" val="3873019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你本為大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當受極大讚美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在我們神至聖城中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願全地都喜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乐</a:t>
            </a: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在你里面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我們已有權柄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能戰勝黑暗眾仇敵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今向你來敬拜</a:t>
            </a:r>
            <a:endParaRPr lang="en-US" altLang="zh-TW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主我們高舉你至聖尊名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主我們何等感謝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因你為我成就大事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主我們信靠你無比大愛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主惟有你是永遠上帝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你聖名在天地之上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0770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Great is the Lord and most worthy of praise</a:t>
            </a:r>
          </a:p>
          <a:p>
            <a:r>
              <a:rPr lang="zh-CN" altLang="en-US" sz="1400" b="1" dirty="0">
                <a:solidFill>
                  <a:schemeClr val="bg1"/>
                </a:solidFill>
              </a:rPr>
              <a:t>主你本为大</a:t>
            </a:r>
          </a:p>
        </p:txBody>
      </p:sp>
    </p:spTree>
    <p:extLst>
      <p:ext uri="{BB962C8B-B14F-4D97-AF65-F5344CB8AC3E}">
        <p14:creationId xmlns:p14="http://schemas.microsoft.com/office/powerpoint/2010/main" val="335972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尊贵荣耀君王， 在全地之上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愿万民都喜乐，全地都喜乐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主你满有荣耀，黑暗都躲藏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万民高声唱，齐来高声唱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 大，歌颂你圣名真伟大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全地都看见，我神真伟大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00" y="0"/>
            <a:ext cx="24930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631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86888"/>
            <a:ext cx="10515600" cy="61751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昔在永在君王，从今直到永远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你从不曾改变，永存在天地间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你是三 一真 神，父子与圣灵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真神的</a:t>
            </a:r>
            <a:r>
              <a:rPr lang="zh-CN" altLang="zh-CN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羔羊，</a:t>
            </a:r>
            <a:r>
              <a:rPr lang="zh-CN" altLang="en-US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全能神</a:t>
            </a:r>
            <a:r>
              <a:rPr lang="zh-CN" altLang="zh-CN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歌颂你圣名真伟大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你至圣尊名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配受大赞美， 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全心歌颂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</a:p>
          <a:p>
            <a:pPr marL="0" indent="0">
              <a:buNone/>
            </a:pPr>
            <a:endParaRPr lang="zh-CN" alt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2700" y="0"/>
            <a:ext cx="1498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1572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日常报告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见证分享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12265" y="1160059"/>
            <a:ext cx="8967470" cy="3209981"/>
          </a:xfrm>
        </p:spPr>
        <p:txBody>
          <a:bodyPr>
            <a:normAutofit fontScale="85000" lnSpcReduction="10000"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同行者官网</a:t>
            </a:r>
            <a:b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https://tongxingzhe.top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13740" y="318135"/>
            <a:ext cx="7809287" cy="622173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聚会时间：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鹤山 周六上午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12:00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天河 周日上午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9:30-12:00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花都 周日下午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14:30-17:00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蜂蜜书屋（线上读经小组）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成人：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周一、二、三、五 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8:00-9:00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（女）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联系舒婷姐妹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周一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周五 晚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9:00-10:00 (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Noah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弟兄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青少年：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联系小薇姐妹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大学） 周六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2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周二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周四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8:00-8:45</a:t>
            </a: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1.5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岁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小学生）背圣经打卡群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下期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发光发热少年营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开营时间：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日（寒假）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欢迎联系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探访、传福音、医治祷告等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联系方式：132 50212470（微信同号）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099" y="1614621"/>
            <a:ext cx="2803161" cy="3805257"/>
          </a:xfrm>
          <a:prstGeom prst="rect">
            <a:avLst/>
          </a:prstGeom>
        </p:spPr>
      </p:pic>
      <p:sp>
        <p:nvSpPr>
          <p:cNvPr id="2" name="副标题 2"/>
          <p:cNvSpPr txBox="1"/>
          <p:nvPr/>
        </p:nvSpPr>
        <p:spPr>
          <a:xfrm>
            <a:off x="8596147" y="751734"/>
            <a:ext cx="2803161" cy="749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奉献二维码</a:t>
            </a:r>
            <a:endParaRPr lang="en-US" altLang="zh-CN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UyNmI5YjA4Y2RjN2EzMGU3ZjA5OTc5YTczMTdiMT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1111</Words>
  <Application>Microsoft Office PowerPoint</Application>
  <PresentationFormat>宽屏</PresentationFormat>
  <Paragraphs>114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Noah Noah</cp:lastModifiedBy>
  <cp:revision>487</cp:revision>
  <dcterms:created xsi:type="dcterms:W3CDTF">1900-01-01T00:00:00Z</dcterms:created>
  <dcterms:modified xsi:type="dcterms:W3CDTF">2026-10-11T00:02:45Z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2052-11.8.2.10154</vt:lpwstr>
  </property>
  <property fmtid="{D5CDD505-2E9C-101B-9397-08002B2CF9AE}" pid="3" name="ICV">
    <vt:lpwstr>223DF69268214A3184218D4E12642B01_13</vt:lpwstr>
  </property>
</Properties>
</file>