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008" r:id="rId2"/>
    <p:sldId id="25975" r:id="rId3"/>
    <p:sldId id="19530" r:id="rId4"/>
    <p:sldId id="19531" r:id="rId5"/>
    <p:sldId id="19538" r:id="rId6"/>
    <p:sldId id="19539" r:id="rId7"/>
    <p:sldId id="17293" r:id="rId8"/>
    <p:sldId id="23342" r:id="rId9"/>
    <p:sldId id="25017" r:id="rId10"/>
    <p:sldId id="25018" r:id="rId11"/>
    <p:sldId id="25998" r:id="rId12"/>
    <p:sldId id="25995" r:id="rId13"/>
    <p:sldId id="26010" r:id="rId14"/>
    <p:sldId id="25698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9" autoAdjust="0"/>
    <p:restoredTop sz="94686"/>
  </p:normalViewPr>
  <p:slideViewPr>
    <p:cSldViewPr snapToGrid="0" snapToObjects="1" showGuides="1">
      <p:cViewPr varScale="1">
        <p:scale>
          <a:sx n="70" d="100"/>
          <a:sy n="70" d="100"/>
        </p:scale>
        <p:origin x="525" y="45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2026/10/11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138747"/>
            <a:ext cx="11768447" cy="651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虽然道路崎岖　困难险阻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但我心中知道祢一直都在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不能明白为何担此重担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但我始终相信　祢一直牵着我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大山为我挪开 大海有路出来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祢手上的钉痕　彰显十架大爱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我要大声宣告　耶稣　祢一直都在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祢的话让我明白　祢爱我永不更改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3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祢保守我的心怀　紧握祢双手不放开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大山为我挪开</a:t>
            </a:r>
          </a:p>
        </p:txBody>
      </p:sp>
    </p:spTree>
    <p:extLst>
      <p:ext uri="{BB962C8B-B14F-4D97-AF65-F5344CB8AC3E}">
        <p14:creationId xmlns:p14="http://schemas.microsoft.com/office/powerpoint/2010/main" val="111459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耶稣你被钉在十字架，把自己献为祭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你的宝血为我流，洗净我一切的罪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眼泪是为我哭，一点一滴都充满爱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罪的代价在你身上，全钉在十字架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24376" y="18350"/>
            <a:ext cx="13747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endParaRPr kumimoji="1" lang="zh-CN" altLang="zh-CN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98120"/>
            <a:ext cx="10515600" cy="66598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耶稣你竟然为我舍命，因你真心爱我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在我寂寞的时刻，你双手拥抱着我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又悄悄对我说，你永远不离弃我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破碎生命，今已复活，幸福属于我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主你的爱，主你的恩，日夜跟随我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你是我主，你也是我  亲密的朋友</a:t>
            </a:r>
          </a:p>
          <a:p>
            <a:pPr marL="0" indent="0" algn="ctr">
              <a:buNone/>
            </a:pP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主你的心刻着我名，你是我避难所</a:t>
            </a:r>
          </a:p>
          <a:p>
            <a:pPr marL="0" indent="0" algn="ctr">
              <a:buNone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爱何等深，爱何等阔，爱何等奇妙</a:t>
            </a:r>
            <a:endParaRPr lang="zh-CN" altLang="zh-CN" sz="36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13566"/>
            <a:ext cx="13747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爱何等奇妙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x3</a:t>
            </a: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b="1" dirty="0">
                <a:solidFill>
                  <a:schemeClr val="bg1"/>
                </a:solidFill>
              </a:rPr>
              <a:t>我只想去赞美你</a:t>
            </a:r>
          </a:p>
        </p:txBody>
      </p:sp>
    </p:spTree>
    <p:extLst>
      <p:ext uri="{BB962C8B-B14F-4D97-AF65-F5344CB8AC3E}">
        <p14:creationId xmlns:p14="http://schemas.microsoft.com/office/powerpoint/2010/main" val="3873019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羔羊，</a:t>
            </a:r>
            <a:r>
              <a:rPr lang="zh-CN" altLang="en-US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1206</Words>
  <Application>Microsoft Office PowerPoint</Application>
  <PresentationFormat>宽屏</PresentationFormat>
  <Paragraphs>117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488</cp:revision>
  <dcterms:created xsi:type="dcterms:W3CDTF">1900-01-01T00:00:00Z</dcterms:created>
  <dcterms:modified xsi:type="dcterms:W3CDTF">2026-10-11T00:04:30Z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