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6008" r:id="rId2"/>
    <p:sldId id="17117" r:id="rId3"/>
    <p:sldId id="19530" r:id="rId4"/>
    <p:sldId id="19531" r:id="rId5"/>
    <p:sldId id="26037" r:id="rId6"/>
    <p:sldId id="26038" r:id="rId7"/>
    <p:sldId id="19538" r:id="rId8"/>
    <p:sldId id="19539" r:id="rId9"/>
    <p:sldId id="23342" r:id="rId10"/>
    <p:sldId id="25017" r:id="rId11"/>
    <p:sldId id="25018" r:id="rId12"/>
    <p:sldId id="25998" r:id="rId13"/>
    <p:sldId id="25995" r:id="rId14"/>
    <p:sldId id="26010" r:id="rId15"/>
    <p:sldId id="25698" r:id="rId16"/>
  </p:sldIdLst>
  <p:sldSz cx="12192000" cy="6858000"/>
  <p:notesSz cx="6858000" cy="9144000"/>
  <p:custDataLst>
    <p:tags r:id="rId1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99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89" autoAdjust="0"/>
    <p:restoredTop sz="94686"/>
  </p:normalViewPr>
  <p:slideViewPr>
    <p:cSldViewPr snapToGrid="0" snapToObjects="1" showGuides="1">
      <p:cViewPr varScale="1">
        <p:scale>
          <a:sx n="66" d="100"/>
          <a:sy n="66" d="100"/>
        </p:scale>
        <p:origin x="504" y="45"/>
      </p:cViewPr>
      <p:guideLst>
        <p:guide orient="horz" pos="2099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2026/9/28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2026/9/28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ED9B2-273E-1544-B5EE-B2275DA67251}" type="datetimeFigureOut">
              <a:rPr kumimoji="1" lang="zh-CN" altLang="en-US" smtClean="0"/>
              <a:t>2026/9/28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FCA77-E1AA-1341-B86A-40BB182187A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ED9B2-273E-1544-B5EE-B2275DA67251}" type="datetimeFigureOut">
              <a:rPr kumimoji="1" lang="zh-CN" altLang="en-US" smtClean="0"/>
              <a:t>2026/9/28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FCA77-E1AA-1341-B86A-40BB182187A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ED9B2-273E-1544-B5EE-B2275DA67251}" type="datetimeFigureOut">
              <a:rPr kumimoji="1" lang="zh-CN" altLang="en-US" smtClean="0"/>
              <a:t>2026/9/28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FCA77-E1AA-1341-B86A-40BB182187A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ED9B2-273E-1544-B5EE-B2275DA67251}" type="datetimeFigureOut">
              <a:rPr kumimoji="1" lang="zh-CN" altLang="en-US" smtClean="0"/>
              <a:t>2026/9/28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FCA77-E1AA-1341-B86A-40BB182187A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ED9B2-273E-1544-B5EE-B2275DA67251}" type="datetimeFigureOut">
              <a:rPr kumimoji="1" lang="zh-CN" altLang="en-US" smtClean="0"/>
              <a:t>2026/9/28</a:t>
            </a:fld>
            <a:endParaRPr kumimoji="1"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幻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FCA77-E1AA-1341-B86A-40BB182187A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ED9B2-273E-1544-B5EE-B2275DA67251}" type="datetimeFigureOut">
              <a:rPr kumimoji="1" lang="zh-CN" altLang="en-US" smtClean="0"/>
              <a:t>2026/9/28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FCA77-E1AA-1341-B86A-40BB182187A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ED9B2-273E-1544-B5EE-B2275DA67251}" type="datetimeFigureOut">
              <a:rPr kumimoji="1" lang="zh-CN" altLang="en-US" smtClean="0"/>
              <a:t>2026/9/28</a:t>
            </a:fld>
            <a:endParaRPr kumimoji="1"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FCA77-E1AA-1341-B86A-40BB182187A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ED9B2-273E-1544-B5EE-B2275DA67251}" type="datetimeFigureOut">
              <a:rPr kumimoji="1" lang="zh-CN" altLang="en-US" smtClean="0"/>
              <a:t>2026/9/28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FCA77-E1AA-1341-B86A-40BB182187A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ED9B2-273E-1544-B5EE-B2275DA67251}" type="datetimeFigureOut">
              <a:rPr kumimoji="1" lang="zh-CN" altLang="en-US" smtClean="0"/>
              <a:t>2026/9/28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FCA77-E1AA-1341-B86A-40BB182187A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ED9B2-273E-1544-B5EE-B2275DA67251}" type="datetimeFigureOut">
              <a:rPr kumimoji="1" lang="zh-CN" altLang="en-US" smtClean="0"/>
              <a:t>2026/9/28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FCA77-E1AA-1341-B86A-40BB182187A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ED9B2-273E-1544-B5EE-B2275DA67251}" type="datetimeFigureOut">
              <a:rPr kumimoji="1" lang="zh-CN" altLang="en-US" smtClean="0"/>
              <a:t>2026/9/28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FCA77-E1AA-1341-B86A-40BB182187A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1"/>
            </a:gs>
            <a:gs pos="100000">
              <a:schemeClr val="tx2">
                <a:lumMod val="75000"/>
              </a:schemeClr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5ED9B2-273E-1544-B5EE-B2275DA67251}" type="datetimeFigureOut">
              <a:rPr kumimoji="1" lang="zh-CN" altLang="en-US" smtClean="0"/>
              <a:t>2026/9/28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5FCA77-E1AA-1341-B86A-40BB182187A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 flipH="1">
            <a:off x="1542464" y="774489"/>
            <a:ext cx="8967470" cy="1410298"/>
          </a:xfrm>
        </p:spPr>
        <p:txBody>
          <a:bodyPr>
            <a:norm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54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准备进入敬拜赞美</a:t>
            </a:r>
            <a:endParaRPr lang="en-US" altLang="zh-CN" sz="5400" b="1" dirty="0">
              <a:solidFill>
                <a:schemeClr val="bg1"/>
              </a:solidFill>
              <a:effectLst>
                <a:outerShdw blurRad="50800" dist="38100" dir="2700000" algn="tl" rotWithShape="0">
                  <a:schemeClr val="bg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315890" y="2962320"/>
            <a:ext cx="10264140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lnSpc>
                <a:spcPct val="150000"/>
              </a:lnSpc>
            </a:pPr>
            <a:r>
              <a:rPr lang="zh-CN" altLang="en-US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请把手机调成静音或者关机，放在一旁</a:t>
            </a:r>
          </a:p>
          <a:p>
            <a:pPr algn="l" fontAlgn="auto">
              <a:lnSpc>
                <a:spcPct val="150000"/>
              </a:lnSpc>
            </a:pPr>
            <a:endParaRPr lang="zh-CN" altLang="en-US" sz="2800" b="1" dirty="0">
              <a:solidFill>
                <a:schemeClr val="bg1"/>
              </a:solidFill>
              <a:effectLst>
                <a:outerShdw blurRad="50800" dist="38100" dir="2700000" algn="tl" rotWithShape="0">
                  <a:schemeClr val="bg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fontAlgn="auto">
              <a:lnSpc>
                <a:spcPct val="150000"/>
              </a:lnSpc>
            </a:pPr>
            <a:r>
              <a:rPr lang="zh-CN" altLang="en-US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请决定把接下来的</a:t>
            </a:r>
            <a:r>
              <a:rPr lang="en-US" altLang="zh-CN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zh-CN" altLang="en-US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小时给神，让他对你说话，领受恩典和祝福</a:t>
            </a:r>
          </a:p>
          <a:p>
            <a:pPr algn="l" fontAlgn="auto">
              <a:lnSpc>
                <a:spcPct val="150000"/>
              </a:lnSpc>
            </a:pPr>
            <a:endParaRPr lang="zh-CN" altLang="en-US" sz="2800" b="1" dirty="0">
              <a:solidFill>
                <a:schemeClr val="bg1"/>
              </a:solidFill>
              <a:effectLst>
                <a:outerShdw blurRad="50800" dist="38100" dir="2700000" algn="tl" rotWithShape="0">
                  <a:schemeClr val="bg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fontAlgn="auto">
              <a:lnSpc>
                <a:spcPct val="150000"/>
              </a:lnSpc>
            </a:pPr>
            <a:r>
              <a:rPr lang="zh-CN" altLang="en-US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请准备好你的心，默想神的道，专注于耶稣，准备敬拜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446405"/>
            <a:ext cx="10515600" cy="6177280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zh-CN" altLang="zh-CN" sz="48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哈利路亚 哈利路亚 这里有荣耀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zh-CN" altLang="zh-CN" sz="48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  <a:sym typeface="+mn-ea"/>
              </a:rPr>
              <a:t>哈利路亚 哈利路亚 这里有医治涌流</a:t>
            </a:r>
            <a:endParaRPr lang="zh-CN" altLang="zh-CN" sz="48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zh-CN" altLang="zh-CN" sz="48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  <a:sym typeface="+mn-ea"/>
              </a:rPr>
              <a:t>哈利路亚 哈利路亚 这里有光明自由</a:t>
            </a:r>
            <a:endParaRPr lang="zh-CN" altLang="en-US" sz="48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zh-CN" altLang="en-US" sz="48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敬拜声音如众水涌流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zh-CN" altLang="en-US" sz="48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永活的主你在这里</a:t>
            </a:r>
          </a:p>
          <a:p>
            <a:pPr marL="0" indent="0" algn="ctr">
              <a:lnSpc>
                <a:spcPct val="100000"/>
              </a:lnSpc>
              <a:buNone/>
            </a:pPr>
            <a:endParaRPr lang="zh-CN" altLang="en-US" sz="48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zh-CN" altLang="zh-CN" sz="48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你是起初的 末后的 昔在今在永在的主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zh-CN" altLang="zh-CN" sz="48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  <a:sym typeface="+mn-ea"/>
              </a:rPr>
              <a:t>全心敬拜你 大声欢呼 羔羊被高举</a:t>
            </a:r>
            <a:endParaRPr lang="zh-CN" altLang="zh-CN" sz="48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zh-CN" altLang="zh-CN" sz="48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  <a:sym typeface="+mn-ea"/>
              </a:rPr>
              <a:t>公义的日头如光照耀 万国赞叹你的荣美</a:t>
            </a:r>
            <a:endParaRPr lang="zh-CN" altLang="en-US" sz="48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zh-CN" altLang="en-US" sz="48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圣洁公义主明亮晨星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zh-CN" altLang="en-US" sz="48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昔在今在永在的君王</a:t>
            </a:r>
          </a:p>
          <a:p>
            <a:pPr marL="0" indent="0" algn="ctr">
              <a:lnSpc>
                <a:spcPct val="100000"/>
              </a:lnSpc>
              <a:buNone/>
            </a:pPr>
            <a:endParaRPr lang="zh-CN" altLang="en-US" sz="48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0955" y="-14605"/>
            <a:ext cx="207708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</a:rPr>
              <a:t>这里有荣耀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178129" y="486888"/>
            <a:ext cx="11768447" cy="5601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  <a:t>祢是行神迹的神</a:t>
            </a: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  <a:t>绝望中赐下盼望</a:t>
            </a: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  <a:t>瞎眼看见疾病都医治</a:t>
            </a: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  <a:t>在祢没有不可能的事</a:t>
            </a: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endParaRPr lang="zh-CN" altLang="en-US" sz="3600" b="1" dirty="0">
              <a:solidFill>
                <a:schemeClr val="bg1"/>
              </a:solidFill>
              <a:effectLst>
                <a:outerShdw blurRad="50800" dist="38100" dir="2700000" algn="tl" rotWithShape="0">
                  <a:schemeClr val="bg1">
                    <a:alpha val="40000"/>
                  </a:schemeClr>
                </a:outerShdw>
              </a:effectLst>
            </a:endParaRP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  <a:t>祢是行神迹的神</a:t>
            </a: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  <a:t>绝望中赐下盼望</a:t>
            </a: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  <a:t>在祢没有转动的影儿</a:t>
            </a: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  <a:t>每个应许都实在阿们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20955" y="-14605"/>
            <a:ext cx="234124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sym typeface="+mn-ea"/>
              </a:rPr>
              <a:t>行神迹的神 </a:t>
            </a:r>
            <a:r>
              <a:rPr lang="en-US" altLang="zh-CN" sz="1400" b="1" dirty="0">
                <a:solidFill>
                  <a:schemeClr val="bg1"/>
                </a:solidFill>
                <a:sym typeface="+mn-ea"/>
              </a:rPr>
              <a:t>1/2</a:t>
            </a:r>
            <a:endParaRPr lang="zh-CN" altLang="en-US" sz="1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178129" y="486888"/>
            <a:ext cx="11768447" cy="5601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  <a:t>所以我要 要欢呼</a:t>
            </a: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  <a:t>一遍一遍不停来欢呼</a:t>
            </a: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  <a:t>直到耶利哥的城墙</a:t>
            </a: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  <a:t>一片片倒塌</a:t>
            </a: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endParaRPr lang="zh-CN" altLang="en-US" sz="3600" b="1" dirty="0">
              <a:solidFill>
                <a:schemeClr val="bg1"/>
              </a:solidFill>
              <a:effectLst>
                <a:outerShdw blurRad="50800" dist="38100" dir="2700000" algn="tl" rotWithShape="0">
                  <a:schemeClr val="bg1">
                    <a:alpha val="40000"/>
                  </a:schemeClr>
                </a:outerShdw>
              </a:effectLst>
            </a:endParaRP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  <a:t>所以我要 要相信</a:t>
            </a: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  <a:t>一遍一遍不停来宣告</a:t>
            </a: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  <a:t>直到每个大能应许</a:t>
            </a: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  <a:t>都完全成就 成就 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20955" y="-14605"/>
            <a:ext cx="234124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sym typeface="+mn-ea"/>
              </a:rPr>
              <a:t>行神迹的神 </a:t>
            </a:r>
            <a:r>
              <a:rPr lang="en-US" altLang="zh-CN" sz="1400" b="1" dirty="0">
                <a:solidFill>
                  <a:schemeClr val="bg1"/>
                </a:solidFill>
                <a:sym typeface="+mn-ea"/>
              </a:rPr>
              <a:t>2/2</a:t>
            </a:r>
            <a:endParaRPr lang="zh-CN" altLang="en-US" sz="1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363124"/>
            <a:ext cx="10515600" cy="536257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zh-TW" altLang="en-US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在光中祢走向我  </a:t>
            </a:r>
          </a:p>
          <a:p>
            <a:pPr marL="0" indent="0" algn="ctr">
              <a:buNone/>
            </a:pPr>
            <a:r>
              <a:rPr lang="zh-TW" altLang="en-US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點亮我裡面的黑暗光景</a:t>
            </a:r>
          </a:p>
          <a:p>
            <a:pPr marL="0" indent="0" algn="ctr">
              <a:buNone/>
            </a:pPr>
            <a:r>
              <a:rPr lang="zh-TW" altLang="en-US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洗去我的軟弱 祢潔淨我的生命</a:t>
            </a:r>
          </a:p>
          <a:p>
            <a:pPr marL="0" indent="0" algn="ctr">
              <a:buNone/>
            </a:pPr>
            <a:r>
              <a:rPr lang="zh-TW" altLang="en-US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擁抱我 如同至寶在祢懷裡</a:t>
            </a:r>
            <a:endParaRPr lang="en-US" altLang="zh-TW" sz="39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  <a:p>
            <a:pPr marL="0" indent="0" algn="ctr">
              <a:buNone/>
            </a:pPr>
            <a:endParaRPr lang="en-US" altLang="zh-CN" sz="39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  <a:p>
            <a:pPr marL="0" indent="0" algn="ctr">
              <a:buNone/>
            </a:pPr>
            <a:r>
              <a:rPr lang="zh-TW" altLang="en-US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祢走入我的生命 </a:t>
            </a:r>
          </a:p>
          <a:p>
            <a:pPr marL="0" indent="0" algn="ctr">
              <a:buNone/>
            </a:pPr>
            <a:r>
              <a:rPr lang="zh-TW" altLang="en-US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遮蓋我心中所有</a:t>
            </a:r>
            <a:r>
              <a:rPr lang="zh-CN" altLang="en-US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的</a:t>
            </a:r>
            <a:r>
              <a:rPr lang="zh-TW" altLang="en-US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恐懼</a:t>
            </a:r>
          </a:p>
          <a:p>
            <a:pPr marL="0" indent="0" algn="ctr">
              <a:buNone/>
            </a:pPr>
            <a:r>
              <a:rPr lang="zh-TW" altLang="en-US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祢是我的一切 主我單單倚靠祢</a:t>
            </a:r>
          </a:p>
          <a:p>
            <a:pPr marL="0" indent="0" algn="ctr">
              <a:buNone/>
            </a:pPr>
            <a:r>
              <a:rPr lang="zh-TW" altLang="en-US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我要抬起頭定睛來仰望祢</a:t>
            </a:r>
            <a:endParaRPr lang="zh-CN" altLang="zh-CN" sz="39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93D56EF9-D556-9D68-FA9F-BFDD48F279C5}"/>
              </a:ext>
            </a:extLst>
          </p:cNvPr>
          <p:cNvSpPr txBox="1"/>
          <p:nvPr/>
        </p:nvSpPr>
        <p:spPr>
          <a:xfrm>
            <a:off x="20955" y="-14605"/>
            <a:ext cx="26540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</a:rPr>
              <a:t>我唯一渴望</a:t>
            </a:r>
            <a:r>
              <a:rPr lang="en-US" altLang="zh-CN" sz="1400" b="1" dirty="0">
                <a:solidFill>
                  <a:schemeClr val="bg1"/>
                </a:solidFill>
              </a:rPr>
              <a:t>My Only Hope 1/2</a:t>
            </a:r>
            <a:endParaRPr lang="zh-CN" altLang="en-US" sz="1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8A0D70-F9EC-6E28-A4A9-A515DED73F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CE77297-E573-EFD3-88F4-4BAE536D62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63124"/>
            <a:ext cx="10515600" cy="536257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zh-TW" altLang="en-US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讓我們單單敬拜祢</a:t>
            </a:r>
          </a:p>
          <a:p>
            <a:pPr marL="0" indent="0" algn="ctr">
              <a:buNone/>
            </a:pPr>
            <a:r>
              <a:rPr lang="zh-TW" altLang="en-US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讓我們在主裡</a:t>
            </a:r>
            <a:r>
              <a:rPr lang="zh-CN" altLang="en-US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歡喜</a:t>
            </a:r>
            <a:endParaRPr lang="zh-TW" altLang="en-US" sz="39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  <a:p>
            <a:pPr marL="0" indent="0" algn="ctr">
              <a:buNone/>
            </a:pPr>
            <a:r>
              <a:rPr lang="zh-TW" altLang="en-US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用盡我全心全意</a:t>
            </a:r>
          </a:p>
          <a:p>
            <a:pPr marL="0" indent="0" algn="ctr">
              <a:buNone/>
            </a:pPr>
            <a:r>
              <a:rPr lang="zh-TW" altLang="en-US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更多更深的認識祢</a:t>
            </a:r>
          </a:p>
          <a:p>
            <a:pPr marL="0" indent="0" algn="ctr">
              <a:buNone/>
            </a:pPr>
            <a:endParaRPr lang="zh-TW" altLang="en-US" sz="39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  <a:p>
            <a:pPr marL="0" indent="0" algn="ctr">
              <a:buNone/>
            </a:pPr>
            <a:r>
              <a:rPr lang="zh-TW" altLang="en-US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讓我們單單來愛祢</a:t>
            </a:r>
          </a:p>
          <a:p>
            <a:pPr marL="0" indent="0" algn="ctr">
              <a:buNone/>
            </a:pPr>
            <a:r>
              <a:rPr lang="zh-TW" altLang="en-US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超過一切的渴慕祢</a:t>
            </a:r>
          </a:p>
          <a:p>
            <a:pPr marL="0" indent="0" algn="ctr">
              <a:buNone/>
            </a:pPr>
            <a:r>
              <a:rPr lang="zh-TW" altLang="en-US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祢是我唯一渴望 耶穌</a:t>
            </a:r>
            <a:endParaRPr lang="zh-CN" altLang="zh-CN" sz="39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9771A1D2-33F0-3B9C-6E53-B43972D02AC3}"/>
              </a:ext>
            </a:extLst>
          </p:cNvPr>
          <p:cNvSpPr txBox="1"/>
          <p:nvPr/>
        </p:nvSpPr>
        <p:spPr>
          <a:xfrm>
            <a:off x="20955" y="-14605"/>
            <a:ext cx="26540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</a:rPr>
              <a:t>我唯一渴望</a:t>
            </a:r>
            <a:r>
              <a:rPr lang="en-US" altLang="zh-CN" sz="1400" b="1" dirty="0">
                <a:solidFill>
                  <a:schemeClr val="bg1"/>
                </a:solidFill>
              </a:rPr>
              <a:t>My Only Hope 2/2</a:t>
            </a:r>
            <a:endParaRPr lang="zh-CN" altLang="en-US" sz="1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2326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98120"/>
            <a:ext cx="10515600" cy="665988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耶稣你被钉在十字架，把自己献为祭</a:t>
            </a:r>
          </a:p>
          <a:p>
            <a:pPr marL="0" indent="0" algn="ctr">
              <a:buNone/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你的宝血为我流，洗净我一切的罪</a:t>
            </a:r>
          </a:p>
          <a:p>
            <a:pPr marL="0" indent="0" algn="ctr">
              <a:buNone/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眼泪是为我哭，一点一滴都充满爱</a:t>
            </a:r>
          </a:p>
          <a:p>
            <a:pPr marL="0" indent="0" algn="ctr">
              <a:buNone/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罪的代价在你身上，全钉在十字架</a:t>
            </a:r>
          </a:p>
          <a:p>
            <a:pPr marL="0" indent="0" algn="ctr">
              <a:buNone/>
            </a:pPr>
            <a:endParaRPr lang="zh-CN" altLang="en-US" sz="36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  <a:p>
            <a:pPr marL="0" indent="0" algn="ctr">
              <a:buNone/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主你的爱，主你的恩，日夜跟随我</a:t>
            </a:r>
          </a:p>
          <a:p>
            <a:pPr marL="0" indent="0" algn="ctr">
              <a:buNone/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你是我主，你也是我  亲密的朋友</a:t>
            </a:r>
          </a:p>
          <a:p>
            <a:pPr marL="0" indent="0" algn="ctr">
              <a:buNone/>
            </a:pPr>
            <a:endParaRPr lang="zh-CN" altLang="en-US" sz="36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  <a:p>
            <a:pPr marL="0" indent="0" algn="ctr">
              <a:buNone/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主你的心刻着我名，你是我避难所</a:t>
            </a:r>
          </a:p>
          <a:p>
            <a:pPr marL="0" indent="0" algn="ctr">
              <a:buNone/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爱何等深，爱何等阔，爱何等奇妙</a:t>
            </a:r>
            <a:endParaRPr lang="zh-CN" altLang="zh-CN" sz="36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-24376" y="18350"/>
            <a:ext cx="137477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爱何等奇妙 </a:t>
            </a:r>
            <a:r>
              <a:rPr lang="en-US" altLang="zh-CN" sz="14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1/2</a:t>
            </a:r>
            <a:endParaRPr lang="zh-CN" altLang="zh-CN" sz="14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  <a:p>
            <a:endParaRPr kumimoji="1" lang="zh-CN" altLang="zh-CN" sz="14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98120"/>
            <a:ext cx="10515600" cy="665988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耶稣你竟然为我舍命，因你真心爱我</a:t>
            </a:r>
          </a:p>
          <a:p>
            <a:pPr marL="0" indent="0" algn="ctr">
              <a:buNone/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在我寂寞的时刻，你双手拥抱着我</a:t>
            </a:r>
          </a:p>
          <a:p>
            <a:pPr marL="0" indent="0" algn="ctr">
              <a:buNone/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又悄悄对我说，你永远不离弃我</a:t>
            </a:r>
          </a:p>
          <a:p>
            <a:pPr marL="0" indent="0" algn="ctr">
              <a:buNone/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破碎生命，今已复活，幸福属于我</a:t>
            </a:r>
          </a:p>
          <a:p>
            <a:pPr marL="0" indent="0" algn="ctr">
              <a:buNone/>
            </a:pPr>
            <a:endParaRPr lang="zh-CN" altLang="en-US" sz="36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  <a:p>
            <a:pPr marL="0" indent="0" algn="ctr">
              <a:buNone/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主你的爱，主你的恩，日夜跟随我</a:t>
            </a:r>
          </a:p>
          <a:p>
            <a:pPr marL="0" indent="0" algn="ctr">
              <a:buNone/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你是我主，你也是我  亲密的朋友</a:t>
            </a:r>
          </a:p>
          <a:p>
            <a:pPr marL="0" indent="0" algn="ctr">
              <a:buNone/>
            </a:pPr>
            <a:endParaRPr lang="zh-CN" altLang="en-US" sz="36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  <a:p>
            <a:pPr marL="0" indent="0" algn="ctr">
              <a:buNone/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主你的心刻着我名，你是我避难所</a:t>
            </a:r>
          </a:p>
          <a:p>
            <a:pPr marL="0" indent="0" algn="ctr">
              <a:buNone/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爱何等深，爱何等阔，爱何等奇妙</a:t>
            </a:r>
            <a:endParaRPr lang="zh-CN" altLang="zh-CN" sz="36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0" y="13566"/>
            <a:ext cx="1374775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爱何等奇妙 </a:t>
            </a:r>
            <a:r>
              <a:rPr lang="en-US" altLang="zh-CN" sz="14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2/2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363124"/>
            <a:ext cx="10515600" cy="536257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zh-TW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主</a:t>
            </a:r>
            <a:r>
              <a:rPr lang="en-US" altLang="zh-TW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 </a:t>
            </a:r>
            <a:r>
              <a:rPr lang="zh-TW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你本為大</a:t>
            </a:r>
            <a:r>
              <a:rPr lang="zh-CN" altLang="en-US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  </a:t>
            </a:r>
            <a:r>
              <a:rPr lang="zh-TW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當受極大讚美</a:t>
            </a:r>
            <a:endParaRPr lang="zh-CN" altLang="zh-CN" sz="39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  <a:p>
            <a:pPr marL="0" indent="0" algn="ctr">
              <a:buNone/>
            </a:pPr>
            <a:r>
              <a:rPr lang="zh-TW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在我們神至聖城中</a:t>
            </a:r>
            <a:r>
              <a:rPr lang="en-US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  </a:t>
            </a:r>
            <a:r>
              <a:rPr lang="zh-TW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願全地都喜</a:t>
            </a:r>
            <a:r>
              <a:rPr lang="zh-CN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乐</a:t>
            </a:r>
          </a:p>
          <a:p>
            <a:pPr marL="0" indent="0" algn="ctr">
              <a:buNone/>
            </a:pPr>
            <a:r>
              <a:rPr lang="zh-TW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主</a:t>
            </a:r>
            <a:r>
              <a:rPr lang="en-US" altLang="zh-TW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 </a:t>
            </a:r>
            <a:r>
              <a:rPr lang="zh-TW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在你里面</a:t>
            </a:r>
            <a:r>
              <a:rPr lang="zh-CN" altLang="en-US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  </a:t>
            </a:r>
            <a:r>
              <a:rPr lang="zh-TW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我們已有權柄</a:t>
            </a:r>
            <a:endParaRPr lang="zh-CN" altLang="zh-CN" sz="39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  <a:p>
            <a:pPr marL="0" indent="0" algn="ctr">
              <a:buNone/>
            </a:pPr>
            <a:r>
              <a:rPr lang="zh-TW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能戰勝黑暗眾仇敵</a:t>
            </a:r>
            <a:r>
              <a:rPr lang="zh-CN" altLang="en-US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  </a:t>
            </a:r>
            <a:r>
              <a:rPr lang="zh-TW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今向你來敬拜</a:t>
            </a:r>
            <a:endParaRPr lang="en-US" altLang="zh-TW" sz="39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  <a:p>
            <a:pPr marL="0" indent="0" algn="ctr">
              <a:buNone/>
            </a:pPr>
            <a:endParaRPr lang="zh-CN" altLang="zh-CN" sz="39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  <a:p>
            <a:pPr marL="0" indent="0" algn="ctr">
              <a:buNone/>
            </a:pPr>
            <a:r>
              <a:rPr lang="zh-TW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主我們高舉你至聖尊名</a:t>
            </a:r>
            <a:r>
              <a:rPr lang="en-US" altLang="zh-TW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    </a:t>
            </a:r>
            <a:r>
              <a:rPr lang="zh-TW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主我們何等感謝</a:t>
            </a:r>
            <a:endParaRPr lang="zh-CN" altLang="zh-CN" sz="39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  <a:p>
            <a:pPr marL="0" indent="0" algn="ctr">
              <a:buNone/>
            </a:pPr>
            <a:r>
              <a:rPr lang="zh-TW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因你為我成就大事</a:t>
            </a:r>
            <a:r>
              <a:rPr lang="en-US" altLang="zh-TW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    </a:t>
            </a:r>
            <a:r>
              <a:rPr lang="zh-TW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主我們信靠你無比大愛</a:t>
            </a:r>
            <a:endParaRPr lang="zh-CN" altLang="zh-CN" sz="39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  <a:p>
            <a:pPr marL="0" indent="0" algn="ctr">
              <a:buNone/>
            </a:pPr>
            <a:r>
              <a:rPr lang="zh-TW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主惟有你是永遠上帝</a:t>
            </a:r>
            <a:endParaRPr lang="zh-CN" altLang="zh-CN" sz="39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  <a:p>
            <a:pPr marL="0" indent="0" algn="ctr">
              <a:buNone/>
            </a:pPr>
            <a:r>
              <a:rPr lang="zh-TW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你聖名在天地之上</a:t>
            </a:r>
            <a:endParaRPr lang="zh-CN" altLang="zh-CN" sz="39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0955" y="-14605"/>
            <a:ext cx="2077085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solidFill>
                  <a:schemeClr val="bg1"/>
                </a:solidFill>
              </a:rPr>
              <a:t>Great is the Lord and most worthy of praise</a:t>
            </a:r>
          </a:p>
          <a:p>
            <a:r>
              <a:rPr lang="zh-CN" altLang="en-US" sz="1400" b="1" dirty="0">
                <a:solidFill>
                  <a:schemeClr val="bg1"/>
                </a:solidFill>
              </a:rPr>
              <a:t>主你本为大</a:t>
            </a:r>
          </a:p>
        </p:txBody>
      </p:sp>
    </p:spTree>
    <p:extLst>
      <p:ext uri="{BB962C8B-B14F-4D97-AF65-F5344CB8AC3E}">
        <p14:creationId xmlns:p14="http://schemas.microsoft.com/office/powerpoint/2010/main" val="33597298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363124"/>
            <a:ext cx="10515600" cy="536257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zh-CN" altLang="zh-CN" sz="40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尊贵荣耀君王， 在全地之上</a:t>
            </a:r>
          </a:p>
          <a:p>
            <a:pPr marL="0" indent="0" algn="ctr">
              <a:buNone/>
            </a:pPr>
            <a:r>
              <a:rPr lang="zh-CN" altLang="zh-CN" sz="40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愿万民都喜乐，全地都喜乐</a:t>
            </a:r>
          </a:p>
          <a:p>
            <a:pPr marL="0" indent="0" algn="ctr">
              <a:buNone/>
            </a:pPr>
            <a:r>
              <a:rPr lang="zh-CN" altLang="zh-CN" sz="40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主你满有荣耀，黑暗都躲藏</a:t>
            </a:r>
          </a:p>
          <a:p>
            <a:pPr marL="0" indent="0" algn="ctr">
              <a:buNone/>
            </a:pPr>
            <a:r>
              <a:rPr lang="zh-CN" altLang="zh-CN" sz="40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万民高声唱，齐来高声唱</a:t>
            </a:r>
            <a:endParaRPr lang="en-US" altLang="zh-CN" sz="40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  <a:p>
            <a:pPr marL="0" indent="0" algn="ctr">
              <a:buNone/>
            </a:pPr>
            <a:endParaRPr lang="zh-CN" altLang="zh-CN" sz="40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  <a:p>
            <a:pPr marL="0" indent="0" algn="ctr">
              <a:buNone/>
            </a:pPr>
            <a:r>
              <a:rPr lang="zh-CN" altLang="zh-CN" sz="40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我神真伟 大，歌颂你圣名真伟大</a:t>
            </a:r>
          </a:p>
          <a:p>
            <a:pPr marL="0" indent="0" algn="ctr">
              <a:buNone/>
            </a:pPr>
            <a:r>
              <a:rPr lang="zh-CN" altLang="zh-CN" sz="40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全地都看见，我神真伟大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2700" y="0"/>
            <a:ext cx="249301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我神真伟大 </a:t>
            </a:r>
            <a:r>
              <a:rPr lang="en-US" altLang="zh-CN" sz="14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1/2</a:t>
            </a:r>
            <a:endParaRPr lang="zh-CN" altLang="en-US" sz="14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766318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486888"/>
            <a:ext cx="10515600" cy="6175169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zh-CN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昔在永在君王，从今直到永远</a:t>
            </a:r>
          </a:p>
          <a:p>
            <a:pPr marL="0" indent="0" algn="ctr">
              <a:buNone/>
            </a:pPr>
            <a:r>
              <a:rPr lang="zh-CN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你从不曾改变，永存在天地间</a:t>
            </a:r>
          </a:p>
          <a:p>
            <a:pPr marL="0" indent="0" algn="ctr">
              <a:buNone/>
            </a:pPr>
            <a:r>
              <a:rPr lang="zh-CN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你是三 一真 神，父子与圣灵</a:t>
            </a:r>
          </a:p>
          <a:p>
            <a:pPr marL="0" indent="0" algn="ctr">
              <a:buNone/>
            </a:pPr>
            <a:r>
              <a:rPr lang="zh-CN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真神的</a:t>
            </a:r>
            <a:r>
              <a:rPr lang="zh-CN" altLang="zh-CN" sz="3900" b="1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羔羊，</a:t>
            </a:r>
            <a:r>
              <a:rPr lang="zh-CN" altLang="en-US" sz="3900" b="1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全能神</a:t>
            </a:r>
            <a:r>
              <a:rPr lang="zh-CN" altLang="zh-CN" sz="3900" b="1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羔羊</a:t>
            </a:r>
            <a:endParaRPr lang="en-US" altLang="zh-CN" sz="39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  <a:p>
            <a:pPr marL="0" indent="0" algn="ctr">
              <a:buNone/>
            </a:pPr>
            <a:endParaRPr lang="zh-CN" altLang="zh-CN" sz="39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  <a:p>
            <a:pPr marL="0" indent="0" algn="ctr">
              <a:buNone/>
            </a:pPr>
            <a:r>
              <a:rPr lang="zh-CN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我神真伟大</a:t>
            </a:r>
            <a:r>
              <a:rPr lang="zh-CN" altLang="en-US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，</a:t>
            </a:r>
            <a:r>
              <a:rPr lang="zh-CN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歌颂你圣名真伟大</a:t>
            </a:r>
          </a:p>
          <a:p>
            <a:pPr marL="0" indent="0" algn="ctr">
              <a:buNone/>
            </a:pPr>
            <a:r>
              <a:rPr lang="zh-CN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全地都看见</a:t>
            </a:r>
            <a:r>
              <a:rPr lang="zh-CN" altLang="en-US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，</a:t>
            </a:r>
            <a:r>
              <a:rPr lang="zh-CN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我神真伟大</a:t>
            </a:r>
            <a:endParaRPr lang="en-US" altLang="zh-CN" sz="39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  <a:p>
            <a:pPr marL="0" indent="0" algn="ctr">
              <a:buNone/>
            </a:pPr>
            <a:endParaRPr lang="zh-CN" altLang="zh-CN" sz="39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  <a:p>
            <a:pPr marL="0" indent="0" algn="ctr">
              <a:buNone/>
            </a:pPr>
            <a:r>
              <a:rPr lang="zh-CN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你至圣尊名</a:t>
            </a:r>
            <a:r>
              <a:rPr lang="en-US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  </a:t>
            </a:r>
            <a:r>
              <a:rPr lang="zh-CN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配受大赞美， </a:t>
            </a:r>
          </a:p>
          <a:p>
            <a:pPr marL="0" indent="0" algn="ctr">
              <a:buNone/>
            </a:pPr>
            <a:r>
              <a:rPr lang="zh-CN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全心歌颂</a:t>
            </a:r>
            <a:r>
              <a:rPr lang="en-US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  </a:t>
            </a:r>
            <a:r>
              <a:rPr lang="zh-CN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我神真伟大</a:t>
            </a:r>
          </a:p>
          <a:p>
            <a:pPr marL="0" indent="0">
              <a:buNone/>
            </a:pPr>
            <a:endParaRPr lang="zh-CN" altLang="en-US" sz="3600" dirty="0"/>
          </a:p>
        </p:txBody>
      </p:sp>
      <p:sp>
        <p:nvSpPr>
          <p:cNvPr id="4" name="TextBox 3"/>
          <p:cNvSpPr txBox="1"/>
          <p:nvPr/>
        </p:nvSpPr>
        <p:spPr>
          <a:xfrm>
            <a:off x="12700" y="0"/>
            <a:ext cx="149860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我神真伟大 </a:t>
            </a:r>
            <a:r>
              <a:rPr lang="en-US" altLang="zh-CN" sz="14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2/2</a:t>
            </a:r>
            <a:endParaRPr lang="zh-CN" altLang="en-US" sz="14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315724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621457" y="1748021"/>
            <a:ext cx="8967470" cy="2465070"/>
          </a:xfrm>
        </p:spPr>
        <p:txBody>
          <a:bodyPr>
            <a:norm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66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日常报告</a:t>
            </a:r>
            <a:endParaRPr lang="en-US" altLang="zh-CN" sz="6600" b="1" dirty="0">
              <a:solidFill>
                <a:schemeClr val="bg1"/>
              </a:solidFill>
              <a:effectLst>
                <a:outerShdw blurRad="50800" dist="38100" dir="2700000" algn="tl" rotWithShape="0">
                  <a:schemeClr val="bg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621457" y="1748021"/>
            <a:ext cx="8967470" cy="2465070"/>
          </a:xfrm>
        </p:spPr>
        <p:txBody>
          <a:bodyPr>
            <a:norm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66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见证分享</a:t>
            </a:r>
            <a:endParaRPr lang="en-US" altLang="zh-CN" sz="6600" b="1" dirty="0">
              <a:solidFill>
                <a:schemeClr val="bg1"/>
              </a:solidFill>
              <a:effectLst>
                <a:outerShdw blurRad="50800" dist="38100" dir="2700000" algn="tl" rotWithShape="0">
                  <a:schemeClr val="bg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612265" y="1160059"/>
            <a:ext cx="8967470" cy="3209981"/>
          </a:xfrm>
        </p:spPr>
        <p:txBody>
          <a:bodyPr>
            <a:normAutofit fontScale="85000" lnSpcReduction="10000"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66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同行者官网</a:t>
            </a:r>
            <a:br>
              <a:rPr lang="en-US" altLang="zh-CN" sz="66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</a:br>
            <a:r>
              <a:rPr lang="en-US" altLang="zh-CN" sz="66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https://tongxingzhe.top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713740" y="318135"/>
            <a:ext cx="7809287" cy="6221730"/>
          </a:xfrm>
        </p:spPr>
        <p:txBody>
          <a:bodyPr>
            <a:noAutofit/>
          </a:bodyPr>
          <a:lstStyle/>
          <a:p>
            <a:pPr marL="457200" indent="-457200" algn="l">
              <a:lnSpc>
                <a:spcPct val="100000"/>
              </a:lnSpc>
              <a:buAutoNum type="arabicPeriod"/>
            </a:pPr>
            <a:r>
              <a:rPr lang="zh-CN" altLang="en-US" sz="20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聚会时间：</a:t>
            </a:r>
            <a:b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</a:b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鹤山 周六上午 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9:30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12:00  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天河 周日上午 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9:30-12:00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</a:t>
            </a:r>
            <a:b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</a:b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花都 周日下午 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14:30-17:00</a:t>
            </a:r>
          </a:p>
          <a:p>
            <a:pPr algn="l">
              <a:lnSpc>
                <a:spcPct val="100000"/>
              </a:lnSpc>
            </a:pPr>
            <a:endParaRPr lang="zh-CN" altLang="en-US" sz="2000" dirty="0">
              <a:solidFill>
                <a:schemeClr val="bg1"/>
              </a:solidFill>
              <a:effectLst>
                <a:outerShdw blurRad="50800" dist="38100" dir="2700000" algn="tl" rotWithShape="0">
                  <a:schemeClr val="bg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lnSpc>
                <a:spcPct val="100000"/>
              </a:lnSpc>
            </a:pPr>
            <a:r>
              <a:rPr lang="en-US" altLang="zh-CN" sz="20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 </a:t>
            </a:r>
            <a:r>
              <a:rPr lang="zh-CN" altLang="en-US" sz="20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蜂蜜书屋（线上读经小组）</a:t>
            </a:r>
          </a:p>
          <a:p>
            <a:pPr algn="l">
              <a:lnSpc>
                <a:spcPct val="100000"/>
              </a:lnSpc>
            </a:pP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成人：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周一、二、三、五 晚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8:00-9:00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（女）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【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联系舒婷姐妹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】</a:t>
            </a:r>
          </a:p>
          <a:p>
            <a:pPr algn="l">
              <a:lnSpc>
                <a:spcPct val="100000"/>
              </a:lnSpc>
            </a:pP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周一 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 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周五 晚 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9:00-10:00 (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男）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【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联系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Noah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弟兄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】</a:t>
            </a:r>
          </a:p>
          <a:p>
            <a:pPr algn="l">
              <a:lnSpc>
                <a:spcPct val="100000"/>
              </a:lnSpc>
            </a:pP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青少年：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【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联系小薇姐妹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】</a:t>
            </a:r>
            <a:b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</a:b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1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群（小学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6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年级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大学） 周六 晚上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8:00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endParaRPr lang="en-US" altLang="zh-CN" sz="2000" dirty="0">
              <a:solidFill>
                <a:schemeClr val="bg1"/>
              </a:solidFill>
              <a:effectLst>
                <a:outerShdw blurRad="50800" dist="38100" dir="2700000" algn="tl" rotWithShape="0">
                  <a:schemeClr val="bg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lnSpc>
                <a:spcPct val="100000"/>
              </a:lnSpc>
            </a:pP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2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群（小学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年级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-6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年级）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周二 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 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周四 晚上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8:00-8:45</a:t>
            </a:r>
          </a:p>
          <a:p>
            <a:pPr algn="l">
              <a:lnSpc>
                <a:spcPct val="100000"/>
              </a:lnSpc>
            </a:pP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3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群（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1.5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岁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小学生）背圣经打卡群</a:t>
            </a:r>
            <a:endParaRPr lang="en-US" altLang="zh-CN" sz="2000" dirty="0">
              <a:solidFill>
                <a:schemeClr val="bg1"/>
              </a:solidFill>
              <a:effectLst>
                <a:outerShdw blurRad="50800" dist="38100" dir="2700000" algn="tl" rotWithShape="0">
                  <a:schemeClr val="bg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lnSpc>
                <a:spcPct val="100000"/>
              </a:lnSpc>
            </a:pPr>
            <a:endParaRPr lang="en-US" altLang="zh-CN" sz="2000" dirty="0">
              <a:solidFill>
                <a:schemeClr val="bg1"/>
              </a:solidFill>
              <a:effectLst>
                <a:outerShdw blurRad="50800" dist="38100" dir="2700000" algn="tl" rotWithShape="0">
                  <a:schemeClr val="bg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lnSpc>
                <a:spcPct val="100000"/>
              </a:lnSpc>
            </a:pP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3. 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下期 </a:t>
            </a:r>
            <a:r>
              <a:rPr lang="zh-CN" altLang="en-US" sz="20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发光发热少年营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开营时间：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月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21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日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-23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日（寒假）</a:t>
            </a:r>
          </a:p>
          <a:p>
            <a:pPr algn="l">
              <a:lnSpc>
                <a:spcPct val="100000"/>
              </a:lnSpc>
            </a:pPr>
            <a:endParaRPr lang="zh-CN" altLang="en-US" sz="2000" dirty="0">
              <a:solidFill>
                <a:schemeClr val="bg1"/>
              </a:solidFill>
              <a:effectLst>
                <a:outerShdw blurRad="50800" dist="38100" dir="2700000" algn="tl" rotWithShape="0">
                  <a:schemeClr val="bg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lnSpc>
                <a:spcPct val="100000"/>
              </a:lnSpc>
            </a:pP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4. 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r>
              <a:rPr lang="zh-CN" altLang="en-US" sz="20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欢迎联系 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探访、传福音、医治祷告等</a:t>
            </a:r>
          </a:p>
          <a:p>
            <a:pPr algn="l">
              <a:lnSpc>
                <a:spcPct val="100000"/>
              </a:lnSpc>
            </a:pP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联系方式：132 50212470（微信同号）</a:t>
            </a:r>
          </a:p>
          <a:p>
            <a:pPr algn="l">
              <a:lnSpc>
                <a:spcPct val="100000"/>
              </a:lnSpc>
            </a:pPr>
            <a:endParaRPr lang="zh-CN" altLang="en-US" sz="2000" dirty="0">
              <a:solidFill>
                <a:schemeClr val="bg1"/>
              </a:solidFill>
              <a:effectLst>
                <a:outerShdw blurRad="50800" dist="38100" dir="2700000" algn="tl" rotWithShape="0">
                  <a:schemeClr val="bg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5099" y="1614621"/>
            <a:ext cx="2803161" cy="3805257"/>
          </a:xfrm>
          <a:prstGeom prst="rect">
            <a:avLst/>
          </a:prstGeom>
        </p:spPr>
      </p:pic>
      <p:sp>
        <p:nvSpPr>
          <p:cNvPr id="2" name="副标题 2"/>
          <p:cNvSpPr txBox="1"/>
          <p:nvPr/>
        </p:nvSpPr>
        <p:spPr>
          <a:xfrm>
            <a:off x="8596147" y="751734"/>
            <a:ext cx="2803161" cy="7495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奉献二维码</a:t>
            </a:r>
            <a:endParaRPr lang="en-US" altLang="zh-CN" sz="2800" b="1" dirty="0">
              <a:solidFill>
                <a:schemeClr val="bg1"/>
              </a:solidFill>
              <a:effectLst>
                <a:outerShdw blurRad="50800" dist="38100" dir="2700000" algn="tl" rotWithShape="0">
                  <a:schemeClr val="bg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50000"/>
              </a:lnSpc>
            </a:pPr>
            <a:endParaRPr lang="zh-CN" altLang="en-US" sz="2800" b="1" dirty="0">
              <a:solidFill>
                <a:schemeClr val="bg1"/>
              </a:solidFill>
              <a:effectLst>
                <a:outerShdw blurRad="50800" dist="38100" dir="2700000" algn="tl" rotWithShape="0">
                  <a:schemeClr val="bg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OWUyNmI5YjA4Y2RjN2EzMGU3ZjA5OTc5YTczMTdiMTYifQ==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182</TotalTime>
  <Words>1291</Words>
  <Application>Microsoft Office PowerPoint</Application>
  <PresentationFormat>宽屏</PresentationFormat>
  <Paragraphs>126</Paragraphs>
  <Slides>15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0" baseType="lpstr">
      <vt:lpstr>微软雅黑</vt:lpstr>
      <vt:lpstr>Arial</vt:lpstr>
      <vt:lpstr>Calibri</vt:lpstr>
      <vt:lpstr>Calibri Light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Microsoft Office 用户</dc:creator>
  <cp:lastModifiedBy>Noah Noah</cp:lastModifiedBy>
  <cp:revision>485</cp:revision>
  <dcterms:created xsi:type="dcterms:W3CDTF">1900-01-01T00:00:00Z</dcterms:created>
  <dcterms:modified xsi:type="dcterms:W3CDTF">2026-09-28T08:23:39Z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2052-11.8.2.10154</vt:lpwstr>
  </property>
  <property fmtid="{D5CDD505-2E9C-101B-9397-08002B2CF9AE}" pid="3" name="ICV">
    <vt:lpwstr>223DF69268214A3184218D4E12642B01_13</vt:lpwstr>
  </property>
</Properties>
</file>