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08" r:id="rId2"/>
    <p:sldId id="17117" r:id="rId3"/>
    <p:sldId id="19530" r:id="rId4"/>
    <p:sldId id="19531" r:id="rId5"/>
    <p:sldId id="26032" r:id="rId6"/>
    <p:sldId id="26033" r:id="rId7"/>
    <p:sldId id="26037" r:id="rId8"/>
    <p:sldId id="26038" r:id="rId9"/>
    <p:sldId id="26036" r:id="rId10"/>
    <p:sldId id="23342" r:id="rId11"/>
    <p:sldId id="25998" r:id="rId12"/>
    <p:sldId id="25995" r:id="rId13"/>
    <p:sldId id="26010" r:id="rId14"/>
    <p:sldId id="25698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6"/>
  </p:normalViewPr>
  <p:slideViewPr>
    <p:cSldViewPr snapToGrid="0" snapToObjects="1" showGuides="1">
      <p:cViewPr varScale="1">
        <p:scale>
          <a:sx n="41" d="100"/>
          <a:sy n="41" d="100"/>
        </p:scale>
        <p:origin x="39" y="33"/>
      </p:cViewPr>
      <p:guideLst>
        <p:guide orient="horz" pos="20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2">
                <a:lumMod val="7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D9B2-273E-1544-B5EE-B2275DA67251}" type="datetimeFigureOut">
              <a:rPr kumimoji="1" lang="zh-CN" altLang="en-US" smtClean="0"/>
              <a:t>2026/9/5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 flipH="1">
            <a:off x="1542464" y="774489"/>
            <a:ext cx="8967470" cy="1410298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准备进入敬拜赞美</a:t>
            </a:r>
            <a:endParaRPr lang="en-US" altLang="zh-CN" sz="54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5890" y="2962320"/>
            <a:ext cx="10264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请把手机调成静音或者关机，放在一旁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请决定把接下来的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小时给神，让他对你说话，领受恩典和祝福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请准备好你的心，默想神的道，专注于耶稣，准备敬拜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你本為大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當受極大讚美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在我們神至聖城中</a:t>
            </a:r>
            <a:r>
              <a:rPr lang="en-US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願全地都喜</a:t>
            </a:r>
            <a:r>
              <a:rPr lang="zh-CN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乐</a:t>
            </a: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在你里面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我們已有權柄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能戰勝黑暗眾仇敵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今向你來敬拜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主我們高舉你至聖尊名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主我們何等感謝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因你為我成就大事</a:t>
            </a:r>
            <a:r>
              <a:rPr lang="en-US" altLang="zh-TW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  </a:t>
            </a: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主我們信靠你無比大愛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主惟有你是永遠上帝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你聖名在天地之上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</a:rPr>
              <a:t>Great is the Lord and most worthy of praise</a:t>
            </a:r>
          </a:p>
          <a:p>
            <a:r>
              <a:rPr lang="zh-CN" altLang="en-US" sz="1400" b="1" dirty="0">
                <a:solidFill>
                  <a:schemeClr val="bg1"/>
                </a:solidFill>
              </a:rPr>
              <a:t>主你本为大</a:t>
            </a:r>
          </a:p>
        </p:txBody>
      </p:sp>
    </p:spTree>
    <p:extLst>
      <p:ext uri="{BB962C8B-B14F-4D97-AF65-F5344CB8AC3E}">
        <p14:creationId xmlns:p14="http://schemas.microsoft.com/office/powerpoint/2010/main" val="3359729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日常报告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见证分享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2265" y="1160059"/>
            <a:ext cx="8967470" cy="3209981"/>
          </a:xfrm>
        </p:spPr>
        <p:txBody>
          <a:bodyPr>
            <a:normAutofit fontScale="85000" lnSpcReduction="1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同行者官网</a:t>
            </a:r>
            <a:b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https://tongxingzhe.top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13740" y="318135"/>
            <a:ext cx="7809287" cy="6221730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buAutoNum type="arabicPeriod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聚会时间：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鹤山 周六上午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12:00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天河 周日上午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9:30-12:00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花都 周日下午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14:30-17:00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蜂蜜书屋（线上读经小组）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周一、二、三、五 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8:00-9:00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（女）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联系舒婷姐妹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周一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周五 晚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9:00-10:00 (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Noah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弟兄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联系小薇姐妹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大学） 周六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2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周二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周四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8:00-8:45</a:t>
            </a: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小学生）背圣经打卡群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下期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发光发热少年营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开营时间：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日（寒假）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欢迎联系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探访、传福音、医治祷告等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联系方式：132 50212470（微信同号）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99" y="1614621"/>
            <a:ext cx="2803161" cy="3805257"/>
          </a:xfrm>
          <a:prstGeom prst="rect">
            <a:avLst/>
          </a:prstGeom>
        </p:spPr>
      </p:pic>
      <p:sp>
        <p:nvSpPr>
          <p:cNvPr id="2" name="副标题 2"/>
          <p:cNvSpPr txBox="1"/>
          <p:nvPr/>
        </p:nvSpPr>
        <p:spPr>
          <a:xfrm>
            <a:off x="8596147" y="751734"/>
            <a:ext cx="2803161" cy="74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奉献二维码</a:t>
            </a:r>
            <a:endParaRPr lang="en-US" altLang="zh-CN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46405"/>
            <a:ext cx="10515600" cy="61772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哈利路亚 哈利路亚 这里有荣耀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哈利路亚 哈利路亚 这里有医治涌流</a:t>
            </a:r>
            <a:endParaRPr lang="zh-CN" altLang="zh-CN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哈利路亚 哈利路亚 这里有光明自由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敬拜声音如众水涌流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永活的主你在这里</a:t>
            </a:r>
          </a:p>
          <a:p>
            <a:pPr marL="0" indent="0" algn="ctr">
              <a:lnSpc>
                <a:spcPct val="100000"/>
              </a:lnSpc>
              <a:buNone/>
            </a:pP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你是起初的 末后的 昔在今在永在的主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全心敬拜你 大声欢呼 羔羊被高举</a:t>
            </a:r>
            <a:endParaRPr lang="zh-CN" altLang="zh-CN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公义的日头如光照耀 万国赞叹你的荣美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圣洁公义主明亮晨星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昔在今在永在的君王</a:t>
            </a:r>
          </a:p>
          <a:p>
            <a:pPr marL="0" indent="0" algn="ctr">
              <a:lnSpc>
                <a:spcPct val="100000"/>
              </a:lnSpc>
              <a:buNone/>
            </a:pP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这里有荣耀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60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祢是行神迹的神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绝望中赐下盼望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瞎眼看见疾病都医治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在祢没有不可能的事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祢是行神迹的神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绝望中赐下盼望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在祢没有转动的影儿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每个应许都实在阿们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行神迹的神 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60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所以我要 要欢呼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一遍一遍不停来欢呼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直到耶利哥的城墙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一片片倒塌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所以我要 要相信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一遍一遍不停来宣告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直到每个大能应许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都完全成就 成就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行神迹的神 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 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虽在罪 中， 却可存 活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正动爱情，外衣披上，我属于你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将我放 在 心上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爱如印 记， 爱如戳 记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爱情如死 坚强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众水不能， 熄灭淹没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温暖像阳 光， 耀眼像晨星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用一生， 来回应你的爱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在光中祢走向我 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點亮我裡面的黑暗光景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洗去我的軟弱 祢潔淨我的生命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擁抱我 如同至寶在祢懷裡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祢走入我的生命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遮蓋我心中所有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恐懼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祢是我的一切 主我單單倚靠祢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我要抬起頭定睛來仰望祢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D56EF9-D556-9D68-FA9F-BFDD48F279C5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0D70-F9EC-6E28-A4A9-A515DED7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E77297-E573-EFD3-88F4-4BAE536D6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讓我們單單敬拜祢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讓我們在主裡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歡喜</a:t>
            </a: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用盡我全心全意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更多更深的認識祢</a:t>
            </a:r>
          </a:p>
          <a:p>
            <a:pPr marL="0" indent="0" algn="ctr">
              <a:buNone/>
            </a:pP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讓我們單單來愛祢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超過一切的渴慕祢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祢是我唯一渴望 耶穌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71A1D2-33F0-3B9C-6E53-B43972D02AC3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2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要尊崇你圣名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圣名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x3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b="1" dirty="0">
                <a:solidFill>
                  <a:schemeClr val="bg1"/>
                </a:solidFill>
              </a:rPr>
              <a:t>我只想去赞美你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UyNmI5YjA4Y2RjN2EzMGU3ZjA5OTc5YTczMTdiM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1070</Words>
  <Application>Microsoft Office PowerPoint</Application>
  <PresentationFormat>宽屏</PresentationFormat>
  <Paragraphs>109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Noah Noah</cp:lastModifiedBy>
  <cp:revision>483</cp:revision>
  <dcterms:created xsi:type="dcterms:W3CDTF">1900-01-01T00:00:00Z</dcterms:created>
  <dcterms:modified xsi:type="dcterms:W3CDTF">2026-09-04T22:30:14Z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223DF69268214A3184218D4E12642B01_13</vt:lpwstr>
  </property>
</Properties>
</file>