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26008" r:id="rId2"/>
    <p:sldId id="25992" r:id="rId3"/>
    <p:sldId id="25993" r:id="rId4"/>
    <p:sldId id="25975" r:id="rId5"/>
    <p:sldId id="26037" r:id="rId6"/>
    <p:sldId id="26038" r:id="rId7"/>
    <p:sldId id="19538" r:id="rId8"/>
    <p:sldId id="19539" r:id="rId9"/>
    <p:sldId id="23342" r:id="rId10"/>
    <p:sldId id="25998" r:id="rId11"/>
    <p:sldId id="25995" r:id="rId12"/>
    <p:sldId id="26010" r:id="rId13"/>
    <p:sldId id="25698" r:id="rId14"/>
  </p:sldIdLst>
  <p:sldSz cx="12192000" cy="6858000"/>
  <p:notesSz cx="6858000" cy="9144000"/>
  <p:custDataLst>
    <p:tags r:id="rId17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099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86"/>
  </p:normalViewPr>
  <p:slideViewPr>
    <p:cSldViewPr snapToGrid="0" snapToObjects="1" showGuides="1">
      <p:cViewPr varScale="1">
        <p:scale>
          <a:sx n="41" d="100"/>
          <a:sy n="41" d="100"/>
        </p:scale>
        <p:origin x="597" y="33"/>
      </p:cViewPr>
      <p:guideLst>
        <p:guide orient="horz" pos="2099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  <a:t>2026/9/5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  <a:t>2026/9/5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ED9B2-273E-1544-B5EE-B2275DA67251}" type="datetimeFigureOut">
              <a:rPr kumimoji="1" lang="zh-CN" altLang="en-US" smtClean="0"/>
              <a:t>2026/9/5</a:t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5FCA77-E1AA-1341-B86A-40BB182187AC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标题和竖排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ED9B2-273E-1544-B5EE-B2275DA67251}" type="datetimeFigureOut">
              <a:rPr kumimoji="1" lang="zh-CN" altLang="en-US" smtClean="0"/>
              <a:t>2026/9/5</a:t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5FCA77-E1AA-1341-B86A-40BB182187AC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竖排标题和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ED9B2-273E-1544-B5EE-B2275DA67251}" type="datetimeFigureOut">
              <a:rPr kumimoji="1" lang="zh-CN" altLang="en-US" smtClean="0"/>
              <a:t>2026/9/5</a:t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5FCA77-E1AA-1341-B86A-40BB182187AC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ED9B2-273E-1544-B5EE-B2275DA67251}" type="datetimeFigureOut">
              <a:rPr kumimoji="1" lang="zh-CN" altLang="en-US" smtClean="0"/>
              <a:t>2026/9/5</a:t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5FCA77-E1AA-1341-B86A-40BB182187AC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ED9B2-273E-1544-B5EE-B2275DA67251}" type="datetimeFigureOut">
              <a:rPr kumimoji="1" lang="zh-CN" altLang="en-US" smtClean="0"/>
              <a:t>2026/9/5</a:t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5FCA77-E1AA-1341-B86A-40BB182187AC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两项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ED9B2-273E-1544-B5EE-B2275DA67251}" type="datetimeFigureOut">
              <a:rPr kumimoji="1" lang="zh-CN" altLang="en-US" smtClean="0"/>
              <a:t>2026/9/5</a:t>
            </a:fld>
            <a:endParaRPr kumimoji="1"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幻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5FCA77-E1AA-1341-B86A-40BB182187AC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ED9B2-273E-1544-B5EE-B2275DA67251}" type="datetimeFigureOut">
              <a:rPr kumimoji="1" lang="zh-CN" altLang="en-US" smtClean="0"/>
              <a:t>2026/9/5</a:t>
            </a:fld>
            <a:endParaRPr kumimoji="1"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9" name="幻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5FCA77-E1AA-1341-B86A-40BB182187AC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ED9B2-273E-1544-B5EE-B2275DA67251}" type="datetimeFigureOut">
              <a:rPr kumimoji="1" lang="zh-CN" altLang="en-US" smtClean="0"/>
              <a:t>2026/9/5</a:t>
            </a:fld>
            <a:endParaRPr kumimoji="1"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5" name="幻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5FCA77-E1AA-1341-B86A-40BB182187AC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ED9B2-273E-1544-B5EE-B2275DA67251}" type="datetimeFigureOut">
              <a:rPr kumimoji="1" lang="zh-CN" altLang="en-US" smtClean="0"/>
              <a:t>2026/9/5</a:t>
            </a:fld>
            <a:endParaRPr kumimoji="1"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5FCA77-E1AA-1341-B86A-40BB182187AC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ED9B2-273E-1544-B5EE-B2275DA67251}" type="datetimeFigureOut">
              <a:rPr kumimoji="1" lang="zh-CN" altLang="en-US" smtClean="0"/>
              <a:t>2026/9/5</a:t>
            </a:fld>
            <a:endParaRPr kumimoji="1"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幻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5FCA77-E1AA-1341-B86A-40BB182187AC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ED9B2-273E-1544-B5EE-B2275DA67251}" type="datetimeFigureOut">
              <a:rPr kumimoji="1" lang="zh-CN" altLang="en-US" smtClean="0"/>
              <a:t>2026/9/5</a:t>
            </a:fld>
            <a:endParaRPr kumimoji="1"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幻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5FCA77-E1AA-1341-B86A-40BB182187AC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tx1"/>
            </a:gs>
            <a:gs pos="100000">
              <a:schemeClr val="tx2">
                <a:lumMod val="75000"/>
              </a:schemeClr>
            </a:gs>
          </a:gsLst>
          <a:lin ang="81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5ED9B2-273E-1544-B5EE-B2275DA67251}" type="datetimeFigureOut">
              <a:rPr kumimoji="1" lang="zh-CN" altLang="en-US" smtClean="0"/>
              <a:t>2026/9/5</a:t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5FCA77-E1AA-1341-B86A-40BB182187AC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 flipH="1">
            <a:off x="1542464" y="774489"/>
            <a:ext cx="8967470" cy="1410298"/>
          </a:xfrm>
        </p:spPr>
        <p:txBody>
          <a:bodyPr>
            <a:normAutofit/>
          </a:bodyPr>
          <a:lstStyle/>
          <a:p>
            <a:pPr fontAlgn="auto">
              <a:lnSpc>
                <a:spcPct val="150000"/>
              </a:lnSpc>
            </a:pPr>
            <a:r>
              <a:rPr lang="zh-CN" altLang="en-US" sz="54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准备进入敬拜赞美</a:t>
            </a:r>
            <a:endParaRPr lang="en-US" altLang="zh-CN" sz="5400" b="1" dirty="0">
              <a:solidFill>
                <a:schemeClr val="bg1"/>
              </a:solidFill>
              <a:effectLst>
                <a:outerShdw blurRad="50800" dist="38100" dir="2700000" algn="tl" rotWithShape="0">
                  <a:schemeClr val="bg1">
                    <a:alpha val="40000"/>
                  </a:scheme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1315890" y="2962320"/>
            <a:ext cx="10264140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fontAlgn="auto">
              <a:lnSpc>
                <a:spcPct val="150000"/>
              </a:lnSpc>
            </a:pPr>
            <a:r>
              <a:rPr lang="zh-CN" altLang="en-US" sz="28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请把手机调成静音或者关机，放在一旁</a:t>
            </a:r>
          </a:p>
          <a:p>
            <a:pPr algn="l" fontAlgn="auto">
              <a:lnSpc>
                <a:spcPct val="150000"/>
              </a:lnSpc>
            </a:pPr>
            <a:endParaRPr lang="zh-CN" altLang="en-US" sz="2800" b="1" dirty="0">
              <a:solidFill>
                <a:schemeClr val="bg1"/>
              </a:solidFill>
              <a:effectLst>
                <a:outerShdw blurRad="50800" dist="38100" dir="2700000" algn="tl" rotWithShape="0">
                  <a:schemeClr val="bg1">
                    <a:alpha val="40000"/>
                  </a:scheme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fontAlgn="auto">
              <a:lnSpc>
                <a:spcPct val="150000"/>
              </a:lnSpc>
            </a:pPr>
            <a:r>
              <a:rPr lang="zh-CN" altLang="en-US" sz="28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请决定把接下来的</a:t>
            </a:r>
            <a:r>
              <a:rPr lang="en-US" altLang="zh-CN" sz="28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</a:t>
            </a:r>
            <a:r>
              <a:rPr lang="zh-CN" altLang="en-US" sz="28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小时给神，让他对你说话，领受恩典和祝福</a:t>
            </a:r>
          </a:p>
          <a:p>
            <a:pPr algn="l" fontAlgn="auto">
              <a:lnSpc>
                <a:spcPct val="150000"/>
              </a:lnSpc>
            </a:pPr>
            <a:endParaRPr lang="zh-CN" altLang="en-US" sz="2800" b="1" dirty="0">
              <a:solidFill>
                <a:schemeClr val="bg1"/>
              </a:solidFill>
              <a:effectLst>
                <a:outerShdw blurRad="50800" dist="38100" dir="2700000" algn="tl" rotWithShape="0">
                  <a:schemeClr val="bg1">
                    <a:alpha val="40000"/>
                  </a:scheme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fontAlgn="auto">
              <a:lnSpc>
                <a:spcPct val="150000"/>
              </a:lnSpc>
            </a:pPr>
            <a:r>
              <a:rPr lang="zh-CN" altLang="en-US" sz="28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请准备好你的心，默想神的道，专注于耶稣，准备敬拜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621457" y="1748021"/>
            <a:ext cx="8967470" cy="2465070"/>
          </a:xfrm>
        </p:spPr>
        <p:txBody>
          <a:bodyPr>
            <a:normAutofit/>
          </a:bodyPr>
          <a:lstStyle/>
          <a:p>
            <a:pPr fontAlgn="auto">
              <a:lnSpc>
                <a:spcPct val="150000"/>
              </a:lnSpc>
            </a:pPr>
            <a:r>
              <a:rPr lang="zh-CN" altLang="en-US" sz="66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日常报告</a:t>
            </a:r>
            <a:endParaRPr lang="en-US" altLang="zh-CN" sz="6600" b="1" dirty="0">
              <a:solidFill>
                <a:schemeClr val="bg1"/>
              </a:solidFill>
              <a:effectLst>
                <a:outerShdw blurRad="50800" dist="38100" dir="2700000" algn="tl" rotWithShape="0">
                  <a:schemeClr val="bg1">
                    <a:alpha val="40000"/>
                  </a:scheme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621457" y="1748021"/>
            <a:ext cx="8967470" cy="2465070"/>
          </a:xfrm>
        </p:spPr>
        <p:txBody>
          <a:bodyPr>
            <a:normAutofit/>
          </a:bodyPr>
          <a:lstStyle/>
          <a:p>
            <a:pPr fontAlgn="auto">
              <a:lnSpc>
                <a:spcPct val="150000"/>
              </a:lnSpc>
            </a:pPr>
            <a:r>
              <a:rPr lang="zh-CN" altLang="en-US" sz="66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见证分享</a:t>
            </a:r>
            <a:endParaRPr lang="en-US" altLang="zh-CN" sz="6600" b="1" dirty="0">
              <a:solidFill>
                <a:schemeClr val="bg1"/>
              </a:solidFill>
              <a:effectLst>
                <a:outerShdw blurRad="50800" dist="38100" dir="2700000" algn="tl" rotWithShape="0">
                  <a:schemeClr val="bg1">
                    <a:alpha val="40000"/>
                  </a:scheme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612265" y="1160059"/>
            <a:ext cx="8967470" cy="3209981"/>
          </a:xfrm>
        </p:spPr>
        <p:txBody>
          <a:bodyPr>
            <a:normAutofit fontScale="85000" lnSpcReduction="10000"/>
          </a:bodyPr>
          <a:lstStyle/>
          <a:p>
            <a:pPr fontAlgn="auto">
              <a:lnSpc>
                <a:spcPct val="150000"/>
              </a:lnSpc>
            </a:pPr>
            <a:r>
              <a:rPr lang="zh-CN" altLang="en-US" sz="66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同行者官网</a:t>
            </a:r>
            <a:br>
              <a:rPr lang="en-US" altLang="zh-CN" sz="66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</a:br>
            <a:r>
              <a:rPr lang="en-US" altLang="zh-CN" sz="66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https://tongxingzhe.top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713740" y="318135"/>
            <a:ext cx="7809287" cy="6221730"/>
          </a:xfrm>
        </p:spPr>
        <p:txBody>
          <a:bodyPr>
            <a:noAutofit/>
          </a:bodyPr>
          <a:lstStyle/>
          <a:p>
            <a:pPr marL="457200" indent="-457200" algn="l">
              <a:lnSpc>
                <a:spcPct val="100000"/>
              </a:lnSpc>
              <a:buAutoNum type="arabicPeriod"/>
            </a:pPr>
            <a:r>
              <a:rPr lang="zh-CN" altLang="en-US" sz="20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聚会时间：</a:t>
            </a:r>
            <a:br>
              <a:rPr lang="en-US" altLang="zh-CN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</a:br>
            <a:r>
              <a:rPr lang="zh-CN" altLang="en-US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鹤山 周六上午 </a:t>
            </a:r>
            <a:r>
              <a:rPr lang="en-US" altLang="zh-CN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9:30</a:t>
            </a:r>
            <a:r>
              <a:rPr lang="zh-CN" altLang="en-US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-</a:t>
            </a:r>
            <a:r>
              <a:rPr lang="en-US" altLang="zh-CN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12:00  </a:t>
            </a:r>
            <a:r>
              <a:rPr lang="zh-CN" altLang="en-US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天河 周日上午 </a:t>
            </a:r>
            <a:r>
              <a:rPr lang="en-US" altLang="zh-CN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9:30-12:00</a:t>
            </a:r>
            <a:r>
              <a:rPr lang="zh-CN" altLang="en-US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</a:t>
            </a:r>
            <a:br>
              <a:rPr lang="en-US" altLang="zh-CN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</a:br>
            <a:r>
              <a:rPr lang="zh-CN" altLang="en-US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花都 周日下午 </a:t>
            </a:r>
            <a:r>
              <a:rPr lang="en-US" altLang="zh-CN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14:30-17:00</a:t>
            </a:r>
          </a:p>
          <a:p>
            <a:pPr algn="l">
              <a:lnSpc>
                <a:spcPct val="100000"/>
              </a:lnSpc>
            </a:pPr>
            <a:endParaRPr lang="zh-CN" altLang="en-US" sz="2000" dirty="0">
              <a:solidFill>
                <a:schemeClr val="bg1"/>
              </a:solidFill>
              <a:effectLst>
                <a:outerShdw blurRad="50800" dist="38100" dir="2700000" algn="tl" rotWithShape="0">
                  <a:schemeClr val="bg1">
                    <a:alpha val="40000"/>
                  </a:scheme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>
              <a:lnSpc>
                <a:spcPct val="100000"/>
              </a:lnSpc>
            </a:pPr>
            <a:r>
              <a:rPr lang="en-US" altLang="zh-CN" sz="20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2. </a:t>
            </a:r>
            <a:r>
              <a:rPr lang="zh-CN" altLang="en-US" sz="20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蜂蜜书屋（线上读经小组）</a:t>
            </a:r>
          </a:p>
          <a:p>
            <a:pPr algn="l">
              <a:lnSpc>
                <a:spcPct val="100000"/>
              </a:lnSpc>
            </a:pPr>
            <a:r>
              <a:rPr lang="zh-CN" altLang="en-US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成人：</a:t>
            </a:r>
            <a:r>
              <a:rPr lang="en-US" altLang="zh-CN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</a:t>
            </a:r>
            <a:r>
              <a:rPr lang="zh-CN" altLang="en-US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周一、二、三、五 晚</a:t>
            </a:r>
            <a:r>
              <a:rPr lang="en-US" altLang="zh-CN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8:00-9:00</a:t>
            </a:r>
            <a:r>
              <a:rPr lang="zh-CN" altLang="en-US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（女）</a:t>
            </a:r>
            <a:r>
              <a:rPr lang="en-US" altLang="zh-CN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【</a:t>
            </a:r>
            <a:r>
              <a:rPr lang="zh-CN" altLang="en-US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联系舒婷姐妹</a:t>
            </a:r>
            <a:r>
              <a:rPr lang="en-US" altLang="zh-CN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】</a:t>
            </a:r>
          </a:p>
          <a:p>
            <a:pPr algn="l">
              <a:lnSpc>
                <a:spcPct val="100000"/>
              </a:lnSpc>
            </a:pPr>
            <a:r>
              <a:rPr lang="zh-CN" altLang="en-US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         周一 </a:t>
            </a:r>
            <a:r>
              <a:rPr lang="en-US" altLang="zh-CN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- </a:t>
            </a:r>
            <a:r>
              <a:rPr lang="zh-CN" altLang="en-US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周五 晚 </a:t>
            </a:r>
            <a:r>
              <a:rPr lang="en-US" altLang="zh-CN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9:00-10:00 (</a:t>
            </a:r>
            <a:r>
              <a:rPr lang="zh-CN" altLang="en-US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男）</a:t>
            </a:r>
            <a:r>
              <a:rPr lang="en-US" altLang="zh-CN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【</a:t>
            </a:r>
            <a:r>
              <a:rPr lang="zh-CN" altLang="en-US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联系</a:t>
            </a:r>
            <a:r>
              <a:rPr lang="en-US" altLang="zh-CN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Noah</a:t>
            </a:r>
            <a:r>
              <a:rPr lang="zh-CN" altLang="en-US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弟兄</a:t>
            </a:r>
            <a:r>
              <a:rPr lang="en-US" altLang="zh-CN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】</a:t>
            </a:r>
          </a:p>
          <a:p>
            <a:pPr algn="l">
              <a:lnSpc>
                <a:spcPct val="100000"/>
              </a:lnSpc>
            </a:pPr>
            <a:r>
              <a:rPr lang="zh-CN" altLang="en-US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青少年：</a:t>
            </a:r>
            <a:r>
              <a:rPr lang="en-US" altLang="zh-CN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【</a:t>
            </a:r>
            <a:r>
              <a:rPr lang="zh-CN" altLang="en-US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联系小薇姐妹</a:t>
            </a:r>
            <a:r>
              <a:rPr lang="en-US" altLang="zh-CN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】</a:t>
            </a:r>
            <a:br>
              <a:rPr lang="en-US" altLang="zh-CN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</a:br>
            <a:r>
              <a:rPr lang="en-US" altLang="zh-CN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	1</a:t>
            </a:r>
            <a:r>
              <a:rPr lang="zh-CN" altLang="en-US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群（小学</a:t>
            </a:r>
            <a:r>
              <a:rPr lang="en-US" altLang="zh-CN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6</a:t>
            </a:r>
            <a:r>
              <a:rPr lang="zh-CN" altLang="en-US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年级</a:t>
            </a:r>
            <a:r>
              <a:rPr lang="en-US" altLang="zh-CN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-</a:t>
            </a:r>
            <a:r>
              <a:rPr lang="zh-CN" altLang="en-US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大学） 周六 晚上</a:t>
            </a:r>
            <a:r>
              <a:rPr lang="en-US" altLang="zh-CN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8:00</a:t>
            </a:r>
            <a:r>
              <a:rPr lang="zh-CN" altLang="en-US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endParaRPr lang="en-US" altLang="zh-CN" sz="2000" dirty="0">
              <a:solidFill>
                <a:schemeClr val="bg1"/>
              </a:solidFill>
              <a:effectLst>
                <a:outerShdw blurRad="50800" dist="38100" dir="2700000" algn="tl" rotWithShape="0">
                  <a:schemeClr val="bg1">
                    <a:alpha val="40000"/>
                  </a:scheme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>
              <a:lnSpc>
                <a:spcPct val="100000"/>
              </a:lnSpc>
            </a:pPr>
            <a:r>
              <a:rPr lang="en-US" altLang="zh-CN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	2</a:t>
            </a:r>
            <a:r>
              <a:rPr lang="zh-CN" altLang="en-US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群（小学</a:t>
            </a:r>
            <a:r>
              <a:rPr lang="en-US" altLang="zh-CN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3</a:t>
            </a:r>
            <a:r>
              <a:rPr lang="zh-CN" altLang="en-US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年级</a:t>
            </a:r>
            <a:r>
              <a:rPr lang="en-US" altLang="zh-CN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-6</a:t>
            </a:r>
            <a:r>
              <a:rPr lang="zh-CN" altLang="en-US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年级）</a:t>
            </a:r>
            <a:r>
              <a:rPr lang="en-US" altLang="zh-CN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lang="zh-CN" altLang="en-US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周二 </a:t>
            </a:r>
            <a:r>
              <a:rPr lang="en-US" altLang="zh-CN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- </a:t>
            </a:r>
            <a:r>
              <a:rPr lang="zh-CN" altLang="en-US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周四 晚上</a:t>
            </a:r>
            <a:r>
              <a:rPr lang="en-US" altLang="zh-CN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8:00-8:45</a:t>
            </a:r>
          </a:p>
          <a:p>
            <a:pPr algn="l">
              <a:lnSpc>
                <a:spcPct val="100000"/>
              </a:lnSpc>
            </a:pPr>
            <a:r>
              <a:rPr lang="en-US" altLang="zh-CN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	3</a:t>
            </a:r>
            <a:r>
              <a:rPr lang="zh-CN" altLang="en-US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群（</a:t>
            </a:r>
            <a:r>
              <a:rPr lang="en-US" altLang="zh-CN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1.5</a:t>
            </a:r>
            <a:r>
              <a:rPr lang="zh-CN" altLang="en-US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岁</a:t>
            </a:r>
            <a:r>
              <a:rPr lang="en-US" altLang="zh-CN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-</a:t>
            </a:r>
            <a:r>
              <a:rPr lang="zh-CN" altLang="en-US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小学生）背圣经打卡群</a:t>
            </a:r>
            <a:endParaRPr lang="en-US" altLang="zh-CN" sz="2000" dirty="0">
              <a:solidFill>
                <a:schemeClr val="bg1"/>
              </a:solidFill>
              <a:effectLst>
                <a:outerShdw blurRad="50800" dist="38100" dir="2700000" algn="tl" rotWithShape="0">
                  <a:schemeClr val="bg1">
                    <a:alpha val="40000"/>
                  </a:scheme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>
              <a:lnSpc>
                <a:spcPct val="100000"/>
              </a:lnSpc>
            </a:pPr>
            <a:endParaRPr lang="en-US" altLang="zh-CN" sz="2000" dirty="0">
              <a:solidFill>
                <a:schemeClr val="bg1"/>
              </a:solidFill>
              <a:effectLst>
                <a:outerShdw blurRad="50800" dist="38100" dir="2700000" algn="tl" rotWithShape="0">
                  <a:schemeClr val="bg1">
                    <a:alpha val="40000"/>
                  </a:scheme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>
              <a:lnSpc>
                <a:spcPct val="100000"/>
              </a:lnSpc>
            </a:pPr>
            <a:r>
              <a:rPr lang="en-US" altLang="zh-CN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3. </a:t>
            </a:r>
            <a:r>
              <a:rPr lang="zh-CN" altLang="en-US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下期 </a:t>
            </a:r>
            <a:r>
              <a:rPr lang="zh-CN" altLang="en-US" sz="20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发光发热少年营</a:t>
            </a:r>
            <a:r>
              <a:rPr lang="zh-CN" altLang="en-US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开营时间：</a:t>
            </a:r>
            <a:r>
              <a:rPr lang="en-US" altLang="zh-CN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8</a:t>
            </a:r>
            <a:r>
              <a:rPr lang="zh-CN" altLang="en-US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月</a:t>
            </a:r>
            <a:r>
              <a:rPr lang="en-US" altLang="zh-CN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21</a:t>
            </a:r>
            <a:r>
              <a:rPr lang="zh-CN" altLang="en-US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日</a:t>
            </a:r>
            <a:r>
              <a:rPr lang="en-US" altLang="zh-CN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-23</a:t>
            </a:r>
            <a:r>
              <a:rPr lang="zh-CN" altLang="en-US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日（暑假）</a:t>
            </a:r>
          </a:p>
          <a:p>
            <a:pPr algn="l">
              <a:lnSpc>
                <a:spcPct val="100000"/>
              </a:lnSpc>
            </a:pPr>
            <a:endParaRPr lang="zh-CN" altLang="en-US" sz="2000" dirty="0">
              <a:solidFill>
                <a:schemeClr val="bg1"/>
              </a:solidFill>
              <a:effectLst>
                <a:outerShdw blurRad="50800" dist="38100" dir="2700000" algn="tl" rotWithShape="0">
                  <a:schemeClr val="bg1">
                    <a:alpha val="40000"/>
                  </a:scheme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>
              <a:lnSpc>
                <a:spcPct val="100000"/>
              </a:lnSpc>
            </a:pPr>
            <a:r>
              <a:rPr lang="en-US" altLang="zh-CN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4. </a:t>
            </a:r>
            <a:r>
              <a:rPr lang="en-US" altLang="zh-CN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</a:t>
            </a:r>
            <a:r>
              <a:rPr lang="zh-CN" altLang="en-US" sz="20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欢迎联系 </a:t>
            </a:r>
            <a:r>
              <a:rPr lang="zh-CN" altLang="en-US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探访、传福音、医治祷告等</a:t>
            </a:r>
          </a:p>
          <a:p>
            <a:pPr algn="l">
              <a:lnSpc>
                <a:spcPct val="100000"/>
              </a:lnSpc>
            </a:pPr>
            <a:r>
              <a:rPr lang="zh-CN" altLang="en-US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联系方式：132 50212470（微信同号）</a:t>
            </a:r>
          </a:p>
          <a:p>
            <a:pPr algn="l">
              <a:lnSpc>
                <a:spcPct val="100000"/>
              </a:lnSpc>
            </a:pPr>
            <a:endParaRPr lang="zh-CN" altLang="en-US" sz="2000" dirty="0">
              <a:solidFill>
                <a:schemeClr val="bg1"/>
              </a:solidFill>
              <a:effectLst>
                <a:outerShdw blurRad="50800" dist="38100" dir="2700000" algn="tl" rotWithShape="0">
                  <a:schemeClr val="bg1">
                    <a:alpha val="40000"/>
                  </a:scheme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75099" y="1614621"/>
            <a:ext cx="2803161" cy="3805257"/>
          </a:xfrm>
          <a:prstGeom prst="rect">
            <a:avLst/>
          </a:prstGeom>
        </p:spPr>
      </p:pic>
      <p:sp>
        <p:nvSpPr>
          <p:cNvPr id="2" name="副标题 2"/>
          <p:cNvSpPr txBox="1"/>
          <p:nvPr/>
        </p:nvSpPr>
        <p:spPr>
          <a:xfrm>
            <a:off x="8596147" y="751734"/>
            <a:ext cx="2803161" cy="7495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zh-CN" altLang="en-US" sz="28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奉献二维码</a:t>
            </a:r>
            <a:endParaRPr lang="en-US" altLang="zh-CN" sz="2800" b="1" dirty="0">
              <a:solidFill>
                <a:schemeClr val="bg1"/>
              </a:solidFill>
              <a:effectLst>
                <a:outerShdw blurRad="50800" dist="38100" dir="2700000" algn="tl" rotWithShape="0">
                  <a:schemeClr val="bg1">
                    <a:alpha val="40000"/>
                  </a:scheme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50000"/>
              </a:lnSpc>
            </a:pPr>
            <a:endParaRPr lang="zh-CN" altLang="en-US" sz="2800" b="1" dirty="0">
              <a:solidFill>
                <a:schemeClr val="bg1"/>
              </a:solidFill>
              <a:effectLst>
                <a:outerShdw blurRad="50800" dist="38100" dir="2700000" algn="tl" rotWithShape="0">
                  <a:schemeClr val="bg1">
                    <a:alpha val="40000"/>
                  </a:scheme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486888"/>
            <a:ext cx="10515600" cy="5690075"/>
          </a:xfrm>
        </p:spPr>
        <p:txBody>
          <a:bodyPr>
            <a:normAutofit fontScale="85000" lnSpcReduction="20000"/>
          </a:bodyPr>
          <a:lstStyle/>
          <a:p>
            <a:pPr marL="0" indent="0" algn="ctr">
              <a:lnSpc>
                <a:spcPct val="110000"/>
              </a:lnSpc>
              <a:buNone/>
            </a:pPr>
            <a:r>
              <a:rPr lang="zh-CN" altLang="en-US" sz="40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每个狂风暴雨里 你同在在那里</a:t>
            </a:r>
            <a:endParaRPr lang="en-US" altLang="zh-CN" sz="4000" b="1" dirty="0">
              <a:solidFill>
                <a:schemeClr val="bg1"/>
              </a:solidFill>
              <a:effectLst>
                <a:outerShdw blurRad="38100" dist="38100" dir="2700000" algn="tl">
                  <a:schemeClr val="bg1">
                    <a:alpha val="43000"/>
                  </a:schemeClr>
                </a:outerShdw>
              </a:effectLst>
            </a:endParaRPr>
          </a:p>
          <a:p>
            <a:pPr marL="0" indent="0" algn="ctr">
              <a:lnSpc>
                <a:spcPct val="110000"/>
              </a:lnSpc>
              <a:buNone/>
            </a:pPr>
            <a:r>
              <a:rPr lang="zh-CN" altLang="en-US" sz="40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每个难处低谷里 你恩典在那里</a:t>
            </a:r>
            <a:endParaRPr lang="en-US" altLang="zh-CN" sz="4000" b="1" dirty="0">
              <a:solidFill>
                <a:schemeClr val="bg1"/>
              </a:solidFill>
              <a:effectLst>
                <a:outerShdw blurRad="38100" dist="38100" dir="2700000" algn="tl">
                  <a:schemeClr val="bg1">
                    <a:alpha val="43000"/>
                  </a:schemeClr>
                </a:outerShdw>
              </a:effectLst>
            </a:endParaRPr>
          </a:p>
          <a:p>
            <a:pPr marL="0" indent="0" algn="ctr">
              <a:lnSpc>
                <a:spcPct val="110000"/>
              </a:lnSpc>
              <a:buNone/>
            </a:pPr>
            <a:r>
              <a:rPr lang="zh-CN" altLang="en-US" sz="40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每个伤心失望里 你爱我爱到底</a:t>
            </a:r>
            <a:endParaRPr lang="en-US" altLang="zh-CN" sz="4000" b="1" dirty="0">
              <a:solidFill>
                <a:schemeClr val="bg1"/>
              </a:solidFill>
              <a:effectLst>
                <a:outerShdw blurRad="38100" dist="38100" dir="2700000" algn="tl">
                  <a:schemeClr val="bg1">
                    <a:alpha val="43000"/>
                  </a:schemeClr>
                </a:outerShdw>
              </a:effectLst>
            </a:endParaRPr>
          </a:p>
          <a:p>
            <a:pPr marL="0" indent="0" algn="ctr">
              <a:lnSpc>
                <a:spcPct val="110000"/>
              </a:lnSpc>
              <a:buNone/>
            </a:pPr>
            <a:r>
              <a:rPr lang="zh-CN" altLang="en-US" sz="40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在你爱的光中 我得着能力</a:t>
            </a:r>
            <a:endParaRPr lang="en-US" altLang="zh-CN" sz="4000" b="1" dirty="0">
              <a:solidFill>
                <a:schemeClr val="bg1"/>
              </a:solidFill>
              <a:effectLst>
                <a:outerShdw blurRad="38100" dist="38100" dir="2700000" algn="tl">
                  <a:schemeClr val="bg1">
                    <a:alpha val="43000"/>
                  </a:schemeClr>
                </a:outerShdw>
              </a:effectLst>
            </a:endParaRPr>
          </a:p>
          <a:p>
            <a:pPr marL="0" indent="0" algn="ctr">
              <a:lnSpc>
                <a:spcPct val="110000"/>
              </a:lnSpc>
              <a:buNone/>
            </a:pPr>
            <a:endParaRPr lang="en-US" altLang="zh-CN" sz="4000" b="1" dirty="0">
              <a:solidFill>
                <a:schemeClr val="bg1"/>
              </a:solidFill>
              <a:effectLst>
                <a:outerShdw blurRad="38100" dist="38100" dir="2700000" algn="tl">
                  <a:schemeClr val="bg1">
                    <a:alpha val="43000"/>
                  </a:schemeClr>
                </a:outerShdw>
              </a:effectLst>
            </a:endParaRPr>
          </a:p>
          <a:p>
            <a:pPr marL="0" indent="0" algn="ctr">
              <a:lnSpc>
                <a:spcPct val="110000"/>
              </a:lnSpc>
              <a:buNone/>
            </a:pPr>
            <a:r>
              <a:rPr lang="zh-CN" altLang="en-US" sz="40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我爱你 用尽我全心 全意全力</a:t>
            </a:r>
            <a:endParaRPr lang="en-US" altLang="zh-CN" sz="4000" b="1" dirty="0">
              <a:solidFill>
                <a:schemeClr val="bg1"/>
              </a:solidFill>
              <a:effectLst>
                <a:outerShdw blurRad="38100" dist="38100" dir="2700000" algn="tl">
                  <a:schemeClr val="bg1">
                    <a:alpha val="43000"/>
                  </a:schemeClr>
                </a:outerShdw>
              </a:effectLst>
            </a:endParaRPr>
          </a:p>
          <a:p>
            <a:pPr marL="0" indent="0" algn="ctr">
              <a:lnSpc>
                <a:spcPct val="110000"/>
              </a:lnSpc>
              <a:buNone/>
            </a:pPr>
            <a:r>
              <a:rPr lang="zh-CN" altLang="en-US" sz="40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荣耀高举你的名 我跟随不怀疑</a:t>
            </a:r>
            <a:endParaRPr lang="en-US" altLang="zh-CN" sz="4000" b="1" dirty="0">
              <a:solidFill>
                <a:schemeClr val="bg1"/>
              </a:solidFill>
              <a:effectLst>
                <a:outerShdw blurRad="38100" dist="38100" dir="2700000" algn="tl">
                  <a:schemeClr val="bg1">
                    <a:alpha val="43000"/>
                  </a:schemeClr>
                </a:outerShdw>
              </a:effectLst>
            </a:endParaRPr>
          </a:p>
          <a:p>
            <a:pPr marL="0" indent="0" algn="ctr">
              <a:lnSpc>
                <a:spcPct val="110000"/>
              </a:lnSpc>
              <a:buNone/>
            </a:pPr>
            <a:r>
              <a:rPr lang="zh-CN" altLang="en-US" sz="40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我爱你 用尽我全心 全意全力</a:t>
            </a:r>
            <a:endParaRPr lang="en-US" altLang="zh-CN" sz="4000" b="1" dirty="0">
              <a:solidFill>
                <a:schemeClr val="bg1"/>
              </a:solidFill>
              <a:effectLst>
                <a:outerShdw blurRad="38100" dist="38100" dir="2700000" algn="tl">
                  <a:schemeClr val="bg1">
                    <a:alpha val="43000"/>
                  </a:schemeClr>
                </a:outerShdw>
              </a:effectLst>
            </a:endParaRPr>
          </a:p>
          <a:p>
            <a:pPr marL="0" indent="0" algn="ctr">
              <a:lnSpc>
                <a:spcPct val="110000"/>
              </a:lnSpc>
              <a:buNone/>
            </a:pPr>
            <a:r>
              <a:rPr lang="zh-CN" altLang="en-US" sz="40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在这爱的路程里 我奔跑不放弃</a:t>
            </a:r>
            <a:endParaRPr lang="en-US" altLang="zh-CN" sz="4000" b="1" dirty="0">
              <a:solidFill>
                <a:schemeClr val="bg1"/>
              </a:solidFill>
              <a:effectLst>
                <a:outerShdw blurRad="38100" dist="38100" dir="2700000" algn="tl">
                  <a:schemeClr val="bg1">
                    <a:alpha val="43000"/>
                  </a:schemeClr>
                </a:outerShdw>
              </a:effectLst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20955" y="-14605"/>
            <a:ext cx="207708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400" b="1" dirty="0">
                <a:solidFill>
                  <a:schemeClr val="bg1"/>
                </a:solidFill>
                <a:sym typeface="+mn-ea"/>
              </a:rPr>
              <a:t>奔跑不放弃</a:t>
            </a:r>
            <a:r>
              <a:rPr lang="en-US" altLang="zh-CN" sz="1400" b="1" dirty="0">
                <a:solidFill>
                  <a:schemeClr val="bg1"/>
                </a:solidFill>
                <a:sym typeface="+mn-ea"/>
              </a:rPr>
              <a:t>1/2</a:t>
            </a:r>
            <a:endParaRPr lang="en-US" altLang="zh-CN" sz="1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90755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463137"/>
            <a:ext cx="10515600" cy="569007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zh-CN" altLang="en-US" sz="40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四面受敌 却不被困住</a:t>
            </a:r>
            <a:endParaRPr lang="en-US" altLang="zh-CN" sz="4000" b="1" dirty="0">
              <a:solidFill>
                <a:schemeClr val="bg1"/>
              </a:solidFill>
              <a:effectLst>
                <a:outerShdw blurRad="38100" dist="38100" dir="2700000" algn="tl">
                  <a:schemeClr val="bg1">
                    <a:alpha val="43000"/>
                  </a:schemeClr>
                </a:outerShdw>
              </a:effectLst>
            </a:endParaRPr>
          </a:p>
          <a:p>
            <a:pPr marL="0" indent="0" algn="ctr">
              <a:buNone/>
            </a:pPr>
            <a:r>
              <a:rPr lang="zh-CN" altLang="en-US" sz="40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心里作难 却不至失望</a:t>
            </a:r>
            <a:endParaRPr lang="en-US" altLang="zh-CN" sz="4000" b="1" dirty="0">
              <a:solidFill>
                <a:schemeClr val="bg1"/>
              </a:solidFill>
              <a:effectLst>
                <a:outerShdw blurRad="38100" dist="38100" dir="2700000" algn="tl">
                  <a:schemeClr val="bg1">
                    <a:alpha val="43000"/>
                  </a:schemeClr>
                </a:outerShdw>
              </a:effectLst>
            </a:endParaRPr>
          </a:p>
          <a:p>
            <a:pPr marL="0" indent="0" algn="ctr">
              <a:buNone/>
            </a:pPr>
            <a:r>
              <a:rPr lang="zh-CN" altLang="en-US" sz="40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至暂至轻 的苦楚要成就</a:t>
            </a:r>
            <a:endParaRPr lang="en-US" altLang="zh-CN" sz="4000" b="1" dirty="0">
              <a:solidFill>
                <a:schemeClr val="bg1"/>
              </a:solidFill>
              <a:effectLst>
                <a:outerShdw blurRad="38100" dist="38100" dir="2700000" algn="tl">
                  <a:schemeClr val="bg1">
                    <a:alpha val="43000"/>
                  </a:schemeClr>
                </a:outerShdw>
              </a:effectLst>
            </a:endParaRPr>
          </a:p>
          <a:p>
            <a:pPr marL="0" indent="0" algn="ctr">
              <a:buNone/>
            </a:pPr>
            <a:r>
              <a:rPr lang="zh-CN" altLang="en-US" sz="40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极重无比永远的荣耀</a:t>
            </a:r>
            <a:endParaRPr lang="zh-CN" altLang="zh-CN" sz="4000" b="1" dirty="0">
              <a:solidFill>
                <a:schemeClr val="bg1"/>
              </a:solidFill>
              <a:effectLst>
                <a:outerShdw blurRad="38100" dist="38100" dir="2700000" algn="tl">
                  <a:schemeClr val="bg1">
                    <a:alpha val="43000"/>
                  </a:schemeClr>
                </a:outerShdw>
              </a:effectLst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20955" y="-14605"/>
            <a:ext cx="207708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400" b="1" dirty="0">
                <a:solidFill>
                  <a:schemeClr val="bg1"/>
                </a:solidFill>
                <a:sym typeface="+mn-ea"/>
              </a:rPr>
              <a:t>奔跑不放弃</a:t>
            </a:r>
            <a:r>
              <a:rPr lang="en-US" altLang="zh-CN" sz="1400" b="1" dirty="0">
                <a:solidFill>
                  <a:schemeClr val="bg1"/>
                </a:solidFill>
                <a:sym typeface="+mn-ea"/>
              </a:rPr>
              <a:t>2/2</a:t>
            </a:r>
            <a:endParaRPr lang="en-US" altLang="zh-CN" sz="1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66495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/>
        </p:nvSpPr>
        <p:spPr>
          <a:xfrm>
            <a:off x="178129" y="138747"/>
            <a:ext cx="11768447" cy="6516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  <a:spcBef>
                <a:spcPts val="1000"/>
              </a:spcBef>
            </a:pPr>
            <a:r>
              <a:rPr lang="zh-CN" altLang="en-US" sz="33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</a:rPr>
              <a:t>虽然道路崎岖　困难险阻</a:t>
            </a:r>
          </a:p>
          <a:p>
            <a:pPr algn="ctr">
              <a:lnSpc>
                <a:spcPct val="90000"/>
              </a:lnSpc>
              <a:spcBef>
                <a:spcPts val="1000"/>
              </a:spcBef>
            </a:pPr>
            <a:r>
              <a:rPr lang="zh-CN" altLang="en-US" sz="33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</a:rPr>
              <a:t>但我心中知道祢一直都在</a:t>
            </a:r>
          </a:p>
          <a:p>
            <a:pPr algn="ctr">
              <a:lnSpc>
                <a:spcPct val="90000"/>
              </a:lnSpc>
              <a:spcBef>
                <a:spcPts val="1000"/>
              </a:spcBef>
            </a:pPr>
            <a:r>
              <a:rPr lang="zh-CN" altLang="en-US" sz="33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</a:rPr>
              <a:t>不能明白为何担此重担</a:t>
            </a:r>
          </a:p>
          <a:p>
            <a:pPr algn="ctr">
              <a:lnSpc>
                <a:spcPct val="90000"/>
              </a:lnSpc>
              <a:spcBef>
                <a:spcPts val="1000"/>
              </a:spcBef>
            </a:pPr>
            <a:r>
              <a:rPr lang="zh-CN" altLang="en-US" sz="33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</a:rPr>
              <a:t>但我始终相信　祢一直牵着我</a:t>
            </a:r>
          </a:p>
          <a:p>
            <a:pPr algn="ctr">
              <a:lnSpc>
                <a:spcPct val="90000"/>
              </a:lnSpc>
              <a:spcBef>
                <a:spcPts val="1000"/>
              </a:spcBef>
            </a:pPr>
            <a:endParaRPr lang="zh-CN" altLang="en-US" b="1" dirty="0">
              <a:solidFill>
                <a:schemeClr val="bg1"/>
              </a:solidFill>
              <a:effectLst>
                <a:outerShdw blurRad="50800" dist="38100" dir="2700000" algn="tl" rotWithShape="0">
                  <a:schemeClr val="bg1">
                    <a:alpha val="40000"/>
                  </a:schemeClr>
                </a:outerShdw>
              </a:effectLst>
            </a:endParaRPr>
          </a:p>
          <a:p>
            <a:pPr algn="ctr">
              <a:lnSpc>
                <a:spcPct val="90000"/>
              </a:lnSpc>
              <a:spcBef>
                <a:spcPts val="1000"/>
              </a:spcBef>
            </a:pPr>
            <a:r>
              <a:rPr lang="zh-CN" altLang="en-US" sz="33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</a:rPr>
              <a:t>大山为我挪开 大海有路出来</a:t>
            </a:r>
          </a:p>
          <a:p>
            <a:pPr algn="ctr">
              <a:lnSpc>
                <a:spcPct val="90000"/>
              </a:lnSpc>
              <a:spcBef>
                <a:spcPts val="1000"/>
              </a:spcBef>
            </a:pPr>
            <a:r>
              <a:rPr lang="zh-CN" altLang="en-US" sz="33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</a:rPr>
              <a:t>我要大声宣告　耶稣　祢一直都在</a:t>
            </a:r>
          </a:p>
          <a:p>
            <a:pPr algn="ctr">
              <a:lnSpc>
                <a:spcPct val="90000"/>
              </a:lnSpc>
              <a:spcBef>
                <a:spcPts val="1000"/>
              </a:spcBef>
            </a:pPr>
            <a:r>
              <a:rPr lang="zh-CN" altLang="en-US" sz="33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</a:rPr>
              <a:t>祢手上的钉痕　彰显十架大爱</a:t>
            </a:r>
          </a:p>
          <a:p>
            <a:pPr algn="ctr">
              <a:lnSpc>
                <a:spcPct val="90000"/>
              </a:lnSpc>
              <a:spcBef>
                <a:spcPts val="1000"/>
              </a:spcBef>
            </a:pPr>
            <a:r>
              <a:rPr lang="zh-CN" altLang="en-US" sz="33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</a:rPr>
              <a:t>我要大声宣告　耶稣　祢一直都在</a:t>
            </a:r>
          </a:p>
          <a:p>
            <a:pPr algn="ctr">
              <a:lnSpc>
                <a:spcPct val="90000"/>
              </a:lnSpc>
              <a:spcBef>
                <a:spcPts val="1000"/>
              </a:spcBef>
            </a:pPr>
            <a:endParaRPr lang="zh-CN" altLang="en-US" b="1" dirty="0">
              <a:solidFill>
                <a:schemeClr val="bg1"/>
              </a:solidFill>
              <a:effectLst>
                <a:outerShdw blurRad="50800" dist="38100" dir="2700000" algn="tl" rotWithShape="0">
                  <a:schemeClr val="bg1">
                    <a:alpha val="40000"/>
                  </a:schemeClr>
                </a:outerShdw>
              </a:effectLst>
            </a:endParaRPr>
          </a:p>
          <a:p>
            <a:pPr algn="ctr">
              <a:lnSpc>
                <a:spcPct val="90000"/>
              </a:lnSpc>
              <a:spcBef>
                <a:spcPts val="1000"/>
              </a:spcBef>
            </a:pPr>
            <a:r>
              <a:rPr lang="zh-CN" altLang="en-US" sz="33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</a:rPr>
              <a:t>祢的话让我明白　祢爱我永不更改</a:t>
            </a:r>
          </a:p>
          <a:p>
            <a:pPr algn="ctr">
              <a:lnSpc>
                <a:spcPct val="90000"/>
              </a:lnSpc>
              <a:spcBef>
                <a:spcPts val="1000"/>
              </a:spcBef>
            </a:pPr>
            <a:r>
              <a:rPr lang="zh-CN" altLang="en-US" sz="33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</a:rPr>
              <a:t>祢保守我的心怀　紧握祢双手不放开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20955" y="-14605"/>
            <a:ext cx="2341245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400" b="1" dirty="0">
                <a:solidFill>
                  <a:schemeClr val="bg1"/>
                </a:solidFill>
              </a:rPr>
              <a:t>大山为我挪开</a:t>
            </a:r>
          </a:p>
        </p:txBody>
      </p:sp>
    </p:spTree>
    <p:extLst>
      <p:ext uri="{BB962C8B-B14F-4D97-AF65-F5344CB8AC3E}">
        <p14:creationId xmlns:p14="http://schemas.microsoft.com/office/powerpoint/2010/main" val="11145942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363124"/>
            <a:ext cx="10515600" cy="5362575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zh-TW" altLang="en-US" sz="39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在光中祢走向我  </a:t>
            </a:r>
          </a:p>
          <a:p>
            <a:pPr marL="0" indent="0" algn="ctr">
              <a:buNone/>
            </a:pPr>
            <a:r>
              <a:rPr lang="zh-TW" altLang="en-US" sz="39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點亮我裡面的黑暗光景</a:t>
            </a:r>
          </a:p>
          <a:p>
            <a:pPr marL="0" indent="0" algn="ctr">
              <a:buNone/>
            </a:pPr>
            <a:r>
              <a:rPr lang="zh-TW" altLang="en-US" sz="39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洗去我的軟弱 祢潔淨我的生命</a:t>
            </a:r>
          </a:p>
          <a:p>
            <a:pPr marL="0" indent="0" algn="ctr">
              <a:buNone/>
            </a:pPr>
            <a:r>
              <a:rPr lang="zh-TW" altLang="en-US" sz="39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擁抱我 如同至寶在祢懷裡</a:t>
            </a:r>
            <a:endParaRPr lang="en-US" altLang="zh-TW" sz="3900" b="1" dirty="0">
              <a:solidFill>
                <a:schemeClr val="bg1"/>
              </a:solidFill>
              <a:effectLst>
                <a:outerShdw blurRad="38100" dist="38100" dir="2700000" algn="tl">
                  <a:schemeClr val="bg1">
                    <a:alpha val="43000"/>
                  </a:schemeClr>
                </a:outerShdw>
              </a:effectLst>
            </a:endParaRPr>
          </a:p>
          <a:p>
            <a:pPr marL="0" indent="0" algn="ctr">
              <a:buNone/>
            </a:pPr>
            <a:endParaRPr lang="en-US" altLang="zh-CN" sz="3900" b="1" dirty="0">
              <a:solidFill>
                <a:schemeClr val="bg1"/>
              </a:solidFill>
              <a:effectLst>
                <a:outerShdw blurRad="38100" dist="38100" dir="2700000" algn="tl">
                  <a:schemeClr val="bg1">
                    <a:alpha val="43000"/>
                  </a:schemeClr>
                </a:outerShdw>
              </a:effectLst>
            </a:endParaRPr>
          </a:p>
          <a:p>
            <a:pPr marL="0" indent="0" algn="ctr">
              <a:buNone/>
            </a:pPr>
            <a:r>
              <a:rPr lang="zh-TW" altLang="en-US" sz="39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祢走入我的生命 </a:t>
            </a:r>
          </a:p>
          <a:p>
            <a:pPr marL="0" indent="0" algn="ctr">
              <a:buNone/>
            </a:pPr>
            <a:r>
              <a:rPr lang="zh-TW" altLang="en-US" sz="39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遮蓋我心中所有</a:t>
            </a:r>
            <a:r>
              <a:rPr lang="zh-CN" altLang="en-US" sz="39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的</a:t>
            </a:r>
            <a:r>
              <a:rPr lang="zh-TW" altLang="en-US" sz="39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恐懼</a:t>
            </a:r>
          </a:p>
          <a:p>
            <a:pPr marL="0" indent="0" algn="ctr">
              <a:buNone/>
            </a:pPr>
            <a:r>
              <a:rPr lang="zh-TW" altLang="en-US" sz="39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祢是我的一切 主我單單倚靠祢</a:t>
            </a:r>
          </a:p>
          <a:p>
            <a:pPr marL="0" indent="0" algn="ctr">
              <a:buNone/>
            </a:pPr>
            <a:r>
              <a:rPr lang="zh-TW" altLang="en-US" sz="39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我要抬起頭定睛來仰望祢</a:t>
            </a:r>
            <a:endParaRPr lang="zh-CN" altLang="zh-CN" sz="3900" b="1" dirty="0">
              <a:solidFill>
                <a:schemeClr val="bg1"/>
              </a:solidFill>
              <a:effectLst>
                <a:outerShdw blurRad="38100" dist="38100" dir="2700000" algn="tl">
                  <a:schemeClr val="bg1">
                    <a:alpha val="43000"/>
                  </a:schemeClr>
                </a:outerShdw>
              </a:effectLst>
            </a:endParaRP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93D56EF9-D556-9D68-FA9F-BFDD48F279C5}"/>
              </a:ext>
            </a:extLst>
          </p:cNvPr>
          <p:cNvSpPr txBox="1"/>
          <p:nvPr/>
        </p:nvSpPr>
        <p:spPr>
          <a:xfrm>
            <a:off x="20955" y="-14605"/>
            <a:ext cx="265400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400" b="1" dirty="0">
                <a:solidFill>
                  <a:schemeClr val="bg1"/>
                </a:solidFill>
              </a:rPr>
              <a:t>我唯一渴望</a:t>
            </a:r>
            <a:r>
              <a:rPr lang="en-US" altLang="zh-CN" sz="1400" b="1" dirty="0">
                <a:solidFill>
                  <a:schemeClr val="bg1"/>
                </a:solidFill>
              </a:rPr>
              <a:t>My Only Hope 1/2</a:t>
            </a:r>
            <a:endParaRPr lang="zh-CN" altLang="en-US" sz="1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8A0D70-F9EC-6E28-A4A9-A515DED73F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>
            <a:extLst>
              <a:ext uri="{FF2B5EF4-FFF2-40B4-BE49-F238E27FC236}">
                <a16:creationId xmlns:a16="http://schemas.microsoft.com/office/drawing/2014/main" id="{4CE77297-E573-EFD3-88F4-4BAE536D62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63124"/>
            <a:ext cx="10515600" cy="5362575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zh-TW" altLang="en-US" sz="39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讓我們單單敬拜祢</a:t>
            </a:r>
          </a:p>
          <a:p>
            <a:pPr marL="0" indent="0" algn="ctr">
              <a:buNone/>
            </a:pPr>
            <a:r>
              <a:rPr lang="zh-TW" altLang="en-US" sz="39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讓我們在主裡</a:t>
            </a:r>
            <a:r>
              <a:rPr lang="zh-CN" altLang="en-US" sz="39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歡喜</a:t>
            </a:r>
            <a:endParaRPr lang="zh-TW" altLang="en-US" sz="3900" b="1" dirty="0">
              <a:solidFill>
                <a:schemeClr val="bg1"/>
              </a:solidFill>
              <a:effectLst>
                <a:outerShdw blurRad="38100" dist="38100" dir="2700000" algn="tl">
                  <a:schemeClr val="bg1">
                    <a:alpha val="43000"/>
                  </a:schemeClr>
                </a:outerShdw>
              </a:effectLst>
            </a:endParaRPr>
          </a:p>
          <a:p>
            <a:pPr marL="0" indent="0" algn="ctr">
              <a:buNone/>
            </a:pPr>
            <a:r>
              <a:rPr lang="zh-TW" altLang="en-US" sz="39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用盡我全心全意</a:t>
            </a:r>
          </a:p>
          <a:p>
            <a:pPr marL="0" indent="0" algn="ctr">
              <a:buNone/>
            </a:pPr>
            <a:r>
              <a:rPr lang="zh-TW" altLang="en-US" sz="39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更多更深的認識祢</a:t>
            </a:r>
          </a:p>
          <a:p>
            <a:pPr marL="0" indent="0" algn="ctr">
              <a:buNone/>
            </a:pPr>
            <a:endParaRPr lang="zh-TW" altLang="en-US" sz="3900" b="1" dirty="0">
              <a:solidFill>
                <a:schemeClr val="bg1"/>
              </a:solidFill>
              <a:effectLst>
                <a:outerShdw blurRad="38100" dist="38100" dir="2700000" algn="tl">
                  <a:schemeClr val="bg1">
                    <a:alpha val="43000"/>
                  </a:schemeClr>
                </a:outerShdw>
              </a:effectLst>
            </a:endParaRPr>
          </a:p>
          <a:p>
            <a:pPr marL="0" indent="0" algn="ctr">
              <a:buNone/>
            </a:pPr>
            <a:r>
              <a:rPr lang="zh-TW" altLang="en-US" sz="39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讓我們單單來愛祢</a:t>
            </a:r>
          </a:p>
          <a:p>
            <a:pPr marL="0" indent="0" algn="ctr">
              <a:buNone/>
            </a:pPr>
            <a:r>
              <a:rPr lang="zh-TW" altLang="en-US" sz="39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超過一切的渴慕祢</a:t>
            </a:r>
          </a:p>
          <a:p>
            <a:pPr marL="0" indent="0" algn="ctr">
              <a:buNone/>
            </a:pPr>
            <a:r>
              <a:rPr lang="zh-TW" altLang="en-US" sz="39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祢是我唯一渴望 耶穌</a:t>
            </a:r>
            <a:endParaRPr lang="zh-CN" altLang="zh-CN" sz="3900" b="1" dirty="0">
              <a:solidFill>
                <a:schemeClr val="bg1"/>
              </a:solidFill>
              <a:effectLst>
                <a:outerShdw blurRad="38100" dist="38100" dir="2700000" algn="tl">
                  <a:schemeClr val="bg1">
                    <a:alpha val="43000"/>
                  </a:schemeClr>
                </a:outerShdw>
              </a:effectLst>
            </a:endParaRPr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9771A1D2-33F0-3B9C-6E53-B43972D02AC3}"/>
              </a:ext>
            </a:extLst>
          </p:cNvPr>
          <p:cNvSpPr txBox="1"/>
          <p:nvPr/>
        </p:nvSpPr>
        <p:spPr>
          <a:xfrm>
            <a:off x="20955" y="-14605"/>
            <a:ext cx="265400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400" b="1" dirty="0">
                <a:solidFill>
                  <a:schemeClr val="bg1"/>
                </a:solidFill>
              </a:rPr>
              <a:t>我唯一渴望</a:t>
            </a:r>
            <a:r>
              <a:rPr lang="en-US" altLang="zh-CN" sz="1400" b="1" dirty="0">
                <a:solidFill>
                  <a:schemeClr val="bg1"/>
                </a:solidFill>
              </a:rPr>
              <a:t>My Only Hope 2/2</a:t>
            </a:r>
            <a:endParaRPr lang="zh-CN" altLang="en-US" sz="1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2326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98120"/>
            <a:ext cx="10515600" cy="6659880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zh-CN" alt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耶稣你被钉在十字架，把自己献为祭</a:t>
            </a:r>
          </a:p>
          <a:p>
            <a:pPr marL="0" indent="0" algn="ctr">
              <a:buNone/>
            </a:pPr>
            <a:r>
              <a:rPr lang="zh-CN" alt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你的宝血为我流，洗净我一切的罪</a:t>
            </a:r>
          </a:p>
          <a:p>
            <a:pPr marL="0" indent="0" algn="ctr">
              <a:buNone/>
            </a:pPr>
            <a:r>
              <a:rPr lang="zh-CN" alt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眼泪是为我哭，一点一滴都充满爱</a:t>
            </a:r>
          </a:p>
          <a:p>
            <a:pPr marL="0" indent="0" algn="ctr">
              <a:buNone/>
            </a:pPr>
            <a:r>
              <a:rPr lang="zh-CN" alt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罪的代价在你身上，全钉在十字架</a:t>
            </a:r>
          </a:p>
          <a:p>
            <a:pPr marL="0" indent="0" algn="ctr">
              <a:buNone/>
            </a:pPr>
            <a:endParaRPr lang="zh-CN" altLang="en-US" sz="3600" b="1" dirty="0">
              <a:solidFill>
                <a:schemeClr val="bg1"/>
              </a:solidFill>
              <a:effectLst>
                <a:outerShdw blurRad="38100" dist="38100" dir="2700000" algn="tl">
                  <a:schemeClr val="bg1">
                    <a:alpha val="43000"/>
                  </a:schemeClr>
                </a:outerShdw>
              </a:effectLst>
            </a:endParaRPr>
          </a:p>
          <a:p>
            <a:pPr marL="0" indent="0" algn="ctr">
              <a:buNone/>
            </a:pPr>
            <a:r>
              <a:rPr lang="zh-CN" alt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主你的爱，主你的恩，日夜跟随我</a:t>
            </a:r>
          </a:p>
          <a:p>
            <a:pPr marL="0" indent="0" algn="ctr">
              <a:buNone/>
            </a:pPr>
            <a:r>
              <a:rPr lang="zh-CN" alt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你是我主，你也是我  亲密的朋友</a:t>
            </a:r>
          </a:p>
          <a:p>
            <a:pPr marL="0" indent="0" algn="ctr">
              <a:buNone/>
            </a:pPr>
            <a:endParaRPr lang="zh-CN" altLang="en-US" sz="3600" b="1" dirty="0">
              <a:solidFill>
                <a:schemeClr val="bg1"/>
              </a:solidFill>
              <a:effectLst>
                <a:outerShdw blurRad="38100" dist="38100" dir="2700000" algn="tl">
                  <a:schemeClr val="bg1">
                    <a:alpha val="43000"/>
                  </a:schemeClr>
                </a:outerShdw>
              </a:effectLst>
            </a:endParaRPr>
          </a:p>
          <a:p>
            <a:pPr marL="0" indent="0" algn="ctr">
              <a:buNone/>
            </a:pPr>
            <a:r>
              <a:rPr lang="zh-CN" alt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主你的心刻着我名，你是我避难所</a:t>
            </a:r>
          </a:p>
          <a:p>
            <a:pPr marL="0" indent="0" algn="ctr">
              <a:buNone/>
            </a:pPr>
            <a:r>
              <a:rPr lang="zh-CN" alt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爱何等深，爱何等阔，爱何等奇妙</a:t>
            </a:r>
            <a:endParaRPr lang="zh-CN" altLang="zh-CN" sz="3600" b="1" dirty="0">
              <a:solidFill>
                <a:schemeClr val="bg1"/>
              </a:solidFill>
              <a:effectLst>
                <a:outerShdw blurRad="38100" dist="38100" dir="2700000" algn="tl">
                  <a:schemeClr val="bg1">
                    <a:alpha val="43000"/>
                  </a:schemeClr>
                </a:outerShdw>
              </a:effectLst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-24376" y="18350"/>
            <a:ext cx="1374775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4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爱何等奇妙 </a:t>
            </a:r>
            <a:r>
              <a:rPr lang="en-US" altLang="zh-CN" sz="14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1/2</a:t>
            </a:r>
            <a:endParaRPr lang="zh-CN" altLang="zh-CN" sz="1400" b="1" dirty="0">
              <a:solidFill>
                <a:schemeClr val="bg1"/>
              </a:solidFill>
              <a:effectLst>
                <a:outerShdw blurRad="38100" dist="38100" dir="2700000" algn="tl">
                  <a:schemeClr val="bg1">
                    <a:alpha val="43000"/>
                  </a:schemeClr>
                </a:outerShdw>
              </a:effectLst>
            </a:endParaRPr>
          </a:p>
          <a:p>
            <a:endParaRPr kumimoji="1" lang="zh-CN" altLang="zh-CN" sz="1400" b="1" dirty="0">
              <a:solidFill>
                <a:schemeClr val="bg1"/>
              </a:solidFill>
              <a:effectLst>
                <a:outerShdw blurRad="38100" dist="38100" dir="2700000" algn="tl">
                  <a:schemeClr val="bg1">
                    <a:alpha val="43000"/>
                  </a:schemeClr>
                </a:outerShdw>
              </a:effectLst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98120"/>
            <a:ext cx="10515600" cy="6659880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zh-CN" alt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耶稣你竟然为我舍命，因你真心爱我</a:t>
            </a:r>
          </a:p>
          <a:p>
            <a:pPr marL="0" indent="0" algn="ctr">
              <a:buNone/>
            </a:pPr>
            <a:r>
              <a:rPr lang="zh-CN" alt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在我寂寞的时刻，你双手拥抱着我</a:t>
            </a:r>
          </a:p>
          <a:p>
            <a:pPr marL="0" indent="0" algn="ctr">
              <a:buNone/>
            </a:pPr>
            <a:r>
              <a:rPr lang="zh-CN" alt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又悄悄对我说，你永远不离弃我</a:t>
            </a:r>
          </a:p>
          <a:p>
            <a:pPr marL="0" indent="0" algn="ctr">
              <a:buNone/>
            </a:pPr>
            <a:r>
              <a:rPr lang="zh-CN" alt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破碎生命，今已复活，幸福属于我</a:t>
            </a:r>
          </a:p>
          <a:p>
            <a:pPr marL="0" indent="0" algn="ctr">
              <a:buNone/>
            </a:pPr>
            <a:endParaRPr lang="zh-CN" altLang="en-US" sz="3600" b="1" dirty="0">
              <a:solidFill>
                <a:schemeClr val="bg1"/>
              </a:solidFill>
              <a:effectLst>
                <a:outerShdw blurRad="38100" dist="38100" dir="2700000" algn="tl">
                  <a:schemeClr val="bg1">
                    <a:alpha val="43000"/>
                  </a:schemeClr>
                </a:outerShdw>
              </a:effectLst>
            </a:endParaRPr>
          </a:p>
          <a:p>
            <a:pPr marL="0" indent="0" algn="ctr">
              <a:buNone/>
            </a:pPr>
            <a:r>
              <a:rPr lang="zh-CN" alt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主你的爱，主你的恩，日夜跟随我</a:t>
            </a:r>
          </a:p>
          <a:p>
            <a:pPr marL="0" indent="0" algn="ctr">
              <a:buNone/>
            </a:pPr>
            <a:r>
              <a:rPr lang="zh-CN" alt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你是我主，你也是我  亲密的朋友</a:t>
            </a:r>
          </a:p>
          <a:p>
            <a:pPr marL="0" indent="0" algn="ctr">
              <a:buNone/>
            </a:pPr>
            <a:endParaRPr lang="zh-CN" altLang="en-US" sz="3600" b="1" dirty="0">
              <a:solidFill>
                <a:schemeClr val="bg1"/>
              </a:solidFill>
              <a:effectLst>
                <a:outerShdw blurRad="38100" dist="38100" dir="2700000" algn="tl">
                  <a:schemeClr val="bg1">
                    <a:alpha val="43000"/>
                  </a:schemeClr>
                </a:outerShdw>
              </a:effectLst>
            </a:endParaRPr>
          </a:p>
          <a:p>
            <a:pPr marL="0" indent="0" algn="ctr">
              <a:buNone/>
            </a:pPr>
            <a:r>
              <a:rPr lang="zh-CN" alt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主你的心刻着我名，你是我避难所</a:t>
            </a:r>
          </a:p>
          <a:p>
            <a:pPr marL="0" indent="0" algn="ctr">
              <a:buNone/>
            </a:pPr>
            <a:r>
              <a:rPr lang="zh-CN" alt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爱何等深，爱何等阔，爱何等奇妙</a:t>
            </a:r>
            <a:endParaRPr lang="zh-CN" altLang="zh-CN" sz="3600" b="1" dirty="0">
              <a:solidFill>
                <a:schemeClr val="bg1"/>
              </a:solidFill>
              <a:effectLst>
                <a:outerShdw blurRad="38100" dist="38100" dir="2700000" algn="tl">
                  <a:schemeClr val="bg1">
                    <a:alpha val="43000"/>
                  </a:schemeClr>
                </a:outerShdw>
              </a:effectLst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0" y="13566"/>
            <a:ext cx="1374775" cy="30670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4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爱何等奇妙 </a:t>
            </a:r>
            <a:r>
              <a:rPr lang="en-US" altLang="zh-CN" sz="14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2/2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363124"/>
            <a:ext cx="10515600" cy="5362575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zh-TW" altLang="zh-CN" sz="39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主</a:t>
            </a:r>
            <a:r>
              <a:rPr lang="en-US" altLang="zh-TW" sz="39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 </a:t>
            </a:r>
            <a:r>
              <a:rPr lang="zh-TW" altLang="zh-CN" sz="39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你本為大</a:t>
            </a:r>
            <a:r>
              <a:rPr lang="zh-CN" altLang="en-US" sz="39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  </a:t>
            </a:r>
            <a:r>
              <a:rPr lang="zh-TW" altLang="zh-CN" sz="39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當受極大讚美</a:t>
            </a:r>
            <a:endParaRPr lang="zh-CN" altLang="zh-CN" sz="3900" b="1" dirty="0">
              <a:solidFill>
                <a:schemeClr val="bg1"/>
              </a:solidFill>
              <a:effectLst>
                <a:outerShdw blurRad="38100" dist="38100" dir="2700000" algn="tl">
                  <a:schemeClr val="bg1">
                    <a:alpha val="43000"/>
                  </a:schemeClr>
                </a:outerShdw>
              </a:effectLst>
            </a:endParaRPr>
          </a:p>
          <a:p>
            <a:pPr marL="0" indent="0" algn="ctr">
              <a:buNone/>
            </a:pPr>
            <a:r>
              <a:rPr lang="zh-TW" altLang="zh-CN" sz="39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在我們神至聖城中</a:t>
            </a:r>
            <a:r>
              <a:rPr lang="en-US" altLang="zh-CN" sz="39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  </a:t>
            </a:r>
            <a:r>
              <a:rPr lang="zh-TW" altLang="zh-CN" sz="39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願全地都喜</a:t>
            </a:r>
            <a:r>
              <a:rPr lang="zh-CN" altLang="zh-CN" sz="39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乐</a:t>
            </a:r>
          </a:p>
          <a:p>
            <a:pPr marL="0" indent="0" algn="ctr">
              <a:buNone/>
            </a:pPr>
            <a:r>
              <a:rPr lang="zh-TW" altLang="zh-CN" sz="39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主</a:t>
            </a:r>
            <a:r>
              <a:rPr lang="en-US" altLang="zh-TW" sz="39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 </a:t>
            </a:r>
            <a:r>
              <a:rPr lang="zh-TW" altLang="zh-CN" sz="39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在你里面</a:t>
            </a:r>
            <a:r>
              <a:rPr lang="zh-CN" altLang="en-US" sz="39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  </a:t>
            </a:r>
            <a:r>
              <a:rPr lang="zh-TW" altLang="zh-CN" sz="39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我們已有權柄</a:t>
            </a:r>
            <a:endParaRPr lang="zh-CN" altLang="zh-CN" sz="3900" b="1" dirty="0">
              <a:solidFill>
                <a:schemeClr val="bg1"/>
              </a:solidFill>
              <a:effectLst>
                <a:outerShdw blurRad="38100" dist="38100" dir="2700000" algn="tl">
                  <a:schemeClr val="bg1">
                    <a:alpha val="43000"/>
                  </a:schemeClr>
                </a:outerShdw>
              </a:effectLst>
            </a:endParaRPr>
          </a:p>
          <a:p>
            <a:pPr marL="0" indent="0" algn="ctr">
              <a:buNone/>
            </a:pPr>
            <a:r>
              <a:rPr lang="zh-TW" altLang="zh-CN" sz="39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能戰勝黑暗眾仇敵</a:t>
            </a:r>
            <a:r>
              <a:rPr lang="zh-CN" altLang="en-US" sz="39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  </a:t>
            </a:r>
            <a:r>
              <a:rPr lang="zh-TW" altLang="zh-CN" sz="39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今向你來敬拜</a:t>
            </a:r>
            <a:endParaRPr lang="en-US" altLang="zh-TW" sz="3900" b="1" dirty="0">
              <a:solidFill>
                <a:schemeClr val="bg1"/>
              </a:solidFill>
              <a:effectLst>
                <a:outerShdw blurRad="38100" dist="38100" dir="2700000" algn="tl">
                  <a:schemeClr val="bg1">
                    <a:alpha val="43000"/>
                  </a:schemeClr>
                </a:outerShdw>
              </a:effectLst>
            </a:endParaRPr>
          </a:p>
          <a:p>
            <a:pPr marL="0" indent="0" algn="ctr">
              <a:buNone/>
            </a:pPr>
            <a:endParaRPr lang="zh-CN" altLang="zh-CN" sz="3900" b="1" dirty="0">
              <a:solidFill>
                <a:schemeClr val="bg1"/>
              </a:solidFill>
              <a:effectLst>
                <a:outerShdw blurRad="38100" dist="38100" dir="2700000" algn="tl">
                  <a:schemeClr val="bg1">
                    <a:alpha val="43000"/>
                  </a:schemeClr>
                </a:outerShdw>
              </a:effectLst>
            </a:endParaRPr>
          </a:p>
          <a:p>
            <a:pPr marL="0" indent="0" algn="ctr">
              <a:buNone/>
            </a:pPr>
            <a:r>
              <a:rPr lang="zh-TW" altLang="zh-CN" sz="39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主我們高舉你至聖尊名</a:t>
            </a:r>
            <a:r>
              <a:rPr lang="en-US" altLang="zh-TW" sz="39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    </a:t>
            </a:r>
            <a:r>
              <a:rPr lang="zh-TW" altLang="zh-CN" sz="39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主我們何等感謝</a:t>
            </a:r>
            <a:endParaRPr lang="zh-CN" altLang="zh-CN" sz="3900" b="1" dirty="0">
              <a:solidFill>
                <a:schemeClr val="bg1"/>
              </a:solidFill>
              <a:effectLst>
                <a:outerShdw blurRad="38100" dist="38100" dir="2700000" algn="tl">
                  <a:schemeClr val="bg1">
                    <a:alpha val="43000"/>
                  </a:schemeClr>
                </a:outerShdw>
              </a:effectLst>
            </a:endParaRPr>
          </a:p>
          <a:p>
            <a:pPr marL="0" indent="0" algn="ctr">
              <a:buNone/>
            </a:pPr>
            <a:r>
              <a:rPr lang="zh-TW" altLang="zh-CN" sz="39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因你為我成就大事</a:t>
            </a:r>
            <a:r>
              <a:rPr lang="en-US" altLang="zh-TW" sz="39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    </a:t>
            </a:r>
            <a:r>
              <a:rPr lang="zh-TW" altLang="zh-CN" sz="39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主我們信靠你無比大愛</a:t>
            </a:r>
            <a:endParaRPr lang="zh-CN" altLang="zh-CN" sz="3900" b="1" dirty="0">
              <a:solidFill>
                <a:schemeClr val="bg1"/>
              </a:solidFill>
              <a:effectLst>
                <a:outerShdw blurRad="38100" dist="38100" dir="2700000" algn="tl">
                  <a:schemeClr val="bg1">
                    <a:alpha val="43000"/>
                  </a:schemeClr>
                </a:outerShdw>
              </a:effectLst>
            </a:endParaRPr>
          </a:p>
          <a:p>
            <a:pPr marL="0" indent="0" algn="ctr">
              <a:buNone/>
            </a:pPr>
            <a:r>
              <a:rPr lang="zh-TW" altLang="zh-CN" sz="39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主惟有你是永遠上帝</a:t>
            </a:r>
            <a:endParaRPr lang="zh-CN" altLang="zh-CN" sz="3900" b="1" dirty="0">
              <a:solidFill>
                <a:schemeClr val="bg1"/>
              </a:solidFill>
              <a:effectLst>
                <a:outerShdw blurRad="38100" dist="38100" dir="2700000" algn="tl">
                  <a:schemeClr val="bg1">
                    <a:alpha val="43000"/>
                  </a:schemeClr>
                </a:outerShdw>
              </a:effectLst>
            </a:endParaRPr>
          </a:p>
          <a:p>
            <a:pPr marL="0" indent="0" algn="ctr">
              <a:buNone/>
            </a:pPr>
            <a:r>
              <a:rPr lang="zh-TW" altLang="zh-CN" sz="39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你聖名在天地之上</a:t>
            </a:r>
            <a:endParaRPr lang="zh-CN" altLang="zh-CN" sz="3900" b="1" dirty="0">
              <a:solidFill>
                <a:schemeClr val="bg1"/>
              </a:solidFill>
              <a:effectLst>
                <a:outerShdw blurRad="38100" dist="38100" dir="2700000" algn="tl">
                  <a:schemeClr val="bg1">
                    <a:alpha val="43000"/>
                  </a:schemeClr>
                </a:outerShdw>
              </a:effectLst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20955" y="-14605"/>
            <a:ext cx="2077085" cy="737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>
                <a:solidFill>
                  <a:schemeClr val="bg1"/>
                </a:solidFill>
              </a:rPr>
              <a:t>Great is the Lord and most worthy of praise</a:t>
            </a:r>
          </a:p>
          <a:p>
            <a:r>
              <a:rPr lang="zh-CN" altLang="en-US" sz="1400" b="1" dirty="0">
                <a:solidFill>
                  <a:schemeClr val="bg1"/>
                </a:solidFill>
              </a:rPr>
              <a:t>主你本为大</a:t>
            </a:r>
          </a:p>
        </p:txBody>
      </p:sp>
    </p:spTree>
    <p:extLst>
      <p:ext uri="{BB962C8B-B14F-4D97-AF65-F5344CB8AC3E}">
        <p14:creationId xmlns:p14="http://schemas.microsoft.com/office/powerpoint/2010/main" val="3359729839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MMONDATA" val="eyJoZGlkIjoiOWUyNmI5YjA4Y2RjN2EzMGU3ZjA5OTc5YTczMTdiMTYifQ==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</TotalTime>
  <Words>1124</Words>
  <Application>Microsoft Office PowerPoint</Application>
  <PresentationFormat>宽屏</PresentationFormat>
  <Paragraphs>103</Paragraphs>
  <Slides>13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13</vt:i4>
      </vt:variant>
    </vt:vector>
  </HeadingPairs>
  <TitlesOfParts>
    <vt:vector size="18" baseType="lpstr">
      <vt:lpstr>微软雅黑</vt:lpstr>
      <vt:lpstr>Arial</vt:lpstr>
      <vt:lpstr>Calibri</vt:lpstr>
      <vt:lpstr>Calibri Light</vt:lpstr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Microsoft Office 用户</dc:creator>
  <cp:lastModifiedBy>Noah Noah</cp:lastModifiedBy>
  <cp:revision>484</cp:revision>
  <dcterms:created xsi:type="dcterms:W3CDTF">1900-01-01T00:00:00Z</dcterms:created>
  <dcterms:modified xsi:type="dcterms:W3CDTF">2026-09-04T22:26:33Z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2052-11.8.2.10154</vt:lpwstr>
  </property>
  <property fmtid="{D5CDD505-2E9C-101B-9397-08002B2CF9AE}" pid="3" name="ICV">
    <vt:lpwstr>223DF69268214A3184218D4E12642B01_13</vt:lpwstr>
  </property>
</Properties>
</file>