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6008" r:id="rId2"/>
    <p:sldId id="25992" r:id="rId3"/>
    <p:sldId id="25993" r:id="rId4"/>
    <p:sldId id="25975" r:id="rId5"/>
    <p:sldId id="26037" r:id="rId6"/>
    <p:sldId id="26038" r:id="rId7"/>
    <p:sldId id="19538" r:id="rId8"/>
    <p:sldId id="19539" r:id="rId9"/>
    <p:sldId id="26036" r:id="rId10"/>
    <p:sldId id="25998" r:id="rId11"/>
    <p:sldId id="25995" r:id="rId12"/>
    <p:sldId id="26010" r:id="rId13"/>
    <p:sldId id="25698" r:id="rId14"/>
  </p:sldIdLst>
  <p:sldSz cx="12192000" cy="6858000"/>
  <p:notesSz cx="6858000" cy="9144000"/>
  <p:custDataLst>
    <p:tags r:id="rId1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6"/>
  </p:normalViewPr>
  <p:slideViewPr>
    <p:cSldViewPr snapToGrid="0" snapToObjects="1" showGuides="1">
      <p:cViewPr varScale="1">
        <p:scale>
          <a:sx n="63" d="100"/>
          <a:sy n="63" d="100"/>
        </p:scale>
        <p:origin x="42" y="204"/>
      </p:cViewPr>
      <p:guideLst>
        <p:guide orient="horz" pos="20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2">
                <a:lumMod val="7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D9B2-273E-1544-B5EE-B2275DA67251}" type="datetimeFigureOut">
              <a:rPr kumimoji="1" lang="zh-CN" altLang="en-US" smtClean="0"/>
              <a:t>2026/8/30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 flipH="1">
            <a:off x="1542464" y="774489"/>
            <a:ext cx="8967470" cy="1410298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准备进入敬拜赞美</a:t>
            </a:r>
            <a:endParaRPr lang="en-US" altLang="zh-CN" sz="54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5890" y="2962320"/>
            <a:ext cx="10264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请把手机调成静音或者关机，放在一旁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请决定把接下来的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小时给神，让他对你说话，领受恩典和祝福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请准备好你的心，默想神的道，专注于耶稣，准备敬拜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日常报告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见证分享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2265" y="1160059"/>
            <a:ext cx="8967470" cy="3209981"/>
          </a:xfrm>
        </p:spPr>
        <p:txBody>
          <a:bodyPr>
            <a:normAutofit fontScale="85000" lnSpcReduction="1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同行者官网</a:t>
            </a:r>
            <a:b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https://tongxingzhe.top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13740" y="318135"/>
            <a:ext cx="7809287" cy="6221730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buAutoNum type="arabicPeriod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聚会时间：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鹤山 周六上午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12:00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天河 周日上午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9:30-12:00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花都 周日下午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14:30-17:00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蜂蜜书屋（线上读经小组）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周一、二、三、五 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8:00-9:00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（女）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联系舒婷姐妹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周一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周五 晚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9:00-10:00 (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Noah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弟兄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联系小薇姐妹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大学） 周六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2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周二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周四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8:00-8:45</a:t>
            </a: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小学生）背圣经打卡群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下期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发光发热少年营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开营时间：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日（暑假）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欢迎联系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探访、传福音、医治祷告等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联系方式：132 50212470（微信同号）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99" y="1614621"/>
            <a:ext cx="2803161" cy="3805257"/>
          </a:xfrm>
          <a:prstGeom prst="rect">
            <a:avLst/>
          </a:prstGeom>
        </p:spPr>
      </p:pic>
      <p:sp>
        <p:nvSpPr>
          <p:cNvPr id="2" name="副标题 2"/>
          <p:cNvSpPr txBox="1"/>
          <p:nvPr/>
        </p:nvSpPr>
        <p:spPr>
          <a:xfrm>
            <a:off x="8596147" y="751734"/>
            <a:ext cx="2803161" cy="74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奉献二维码</a:t>
            </a:r>
            <a:endParaRPr lang="en-US" altLang="zh-CN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86888"/>
            <a:ext cx="10515600" cy="569007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每个狂风暴雨里 你同在在那里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每个难处低谷里 你恩典在那里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每个伤心失望里 你爱我爱到底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在你爱的光中 我得着能力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 用尽我全心 全意全力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荣耀高举你的名 我跟随不怀疑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 用尽我全心 全意全力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在这爱的路程里 我奔跑不放弃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奔跑不放弃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1/2</a:t>
            </a:r>
            <a:endParaRPr lang="en-US" altLang="zh-CN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7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63137"/>
            <a:ext cx="10515600" cy="5690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四面受敌 却不被困住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心里作难 却不至失望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至暂至轻 的苦楚要成就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极重无比永远的荣耀</a:t>
            </a:r>
            <a:endParaRPr lang="zh-CN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奔跑不放弃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2/2</a:t>
            </a:r>
            <a:endParaRPr lang="en-US" altLang="zh-CN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4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138747"/>
            <a:ext cx="11768447" cy="651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虽然道路崎岖　困难险阻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但我心中知道祢一直都在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不能明白为何担此重担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但我始终相信　祢一直牵着我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大山为我挪开 大海有路出来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我要大声宣告　耶稣　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祢手上的钉痕　彰显十架大爱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我要大声宣告　耶稣　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祢的话让我明白　祢爱我永不更改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祢保守我的心怀　紧握祢双手不放开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大山为我挪开</a:t>
            </a:r>
          </a:p>
        </p:txBody>
      </p:sp>
    </p:spTree>
    <p:extLst>
      <p:ext uri="{BB962C8B-B14F-4D97-AF65-F5344CB8AC3E}">
        <p14:creationId xmlns:p14="http://schemas.microsoft.com/office/powerpoint/2010/main" val="111459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在光中祢走向我 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點亮我裡面的黑暗光景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洗去我的軟弱 祢潔淨我的生命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擁抱我 如同至寶在祢懷裡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祢走入我的生命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遮蓋我心中所有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恐懼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祢是我的一切 主我單單倚靠祢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我要抬起頭定睛來仰望祢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D56EF9-D556-9D68-FA9F-BFDD48F279C5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0D70-F9EC-6E28-A4A9-A515DED7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E77297-E573-EFD3-88F4-4BAE536D6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讓我們單單敬拜祢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讓我們在主裡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歡喜</a:t>
            </a: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用盡我全心全意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更多更深的認識祢</a:t>
            </a:r>
          </a:p>
          <a:p>
            <a:pPr marL="0" indent="0" algn="ctr">
              <a:buNone/>
            </a:pP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讓我們單單來愛祢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超過一切的渴慕祢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祢是我唯一渴望 耶穌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71A1D2-33F0-3B9C-6E53-B43972D02AC3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2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8120"/>
            <a:ext cx="10515600" cy="66598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耶稣你被钉在十字架，把自己献为祭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你的宝血为我流，洗净我一切的罪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眼泪是为我哭，一点一滴都充满爱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罪的代价在你身上，全钉在十字架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主你的爱，主你的恩，日夜跟随我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你是我主，你也是我  亲密的朋友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主你的心刻着我名，你是我避难所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爱何等深，爱何等阔，爱何等奇妙</a:t>
            </a:r>
            <a:endParaRPr lang="zh-CN" altLang="zh-CN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24376" y="18350"/>
            <a:ext cx="137477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爱何等奇妙 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1/2</a:t>
            </a:r>
            <a:endParaRPr lang="zh-CN" altLang="zh-CN" sz="1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endParaRPr kumimoji="1" lang="zh-CN" altLang="zh-CN" sz="1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98120"/>
            <a:ext cx="10515600" cy="66598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耶稣你竟然为我舍命，因你真心爱我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在我寂寞的时刻，你双手拥抱着我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又悄悄对我说，你永远不离弃我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破碎生命，今已复活，幸福属于我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主你的爱，主你的恩，日夜跟随我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你是我主，你也是我  亲密的朋友</a:t>
            </a:r>
          </a:p>
          <a:p>
            <a:pPr marL="0" indent="0" algn="ctr">
              <a:buNone/>
            </a:pP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主你的心刻着我名，你是我避难所</a:t>
            </a:r>
          </a:p>
          <a:p>
            <a:pPr marL="0" indent="0" algn="ctr">
              <a:buNone/>
            </a:pPr>
            <a:r>
              <a:rPr lang="zh-CN" alt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爱何等深，爱何等阔，爱何等奇妙</a:t>
            </a:r>
            <a:endParaRPr lang="zh-CN" altLang="zh-CN" sz="36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0" y="13566"/>
            <a:ext cx="137477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爱何等奇妙 </a:t>
            </a:r>
            <a:r>
              <a:rPr lang="en-US" altLang="zh-CN" sz="1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2/2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要尊崇你圣名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圣名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x3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b="1" dirty="0">
                <a:solidFill>
                  <a:schemeClr val="bg1"/>
                </a:solidFill>
              </a:rPr>
              <a:t>我只想去赞美你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UyNmI5YjA4Y2RjN2EzMGU3ZjA5OTc5YTczMTdiM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1082</Words>
  <Application>Microsoft Office PowerPoint</Application>
  <PresentationFormat>宽屏</PresentationFormat>
  <Paragraphs>101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8" baseType="lpstr"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Noah Noah</cp:lastModifiedBy>
  <cp:revision>483</cp:revision>
  <dcterms:created xsi:type="dcterms:W3CDTF">1900-01-01T00:00:00Z</dcterms:created>
  <dcterms:modified xsi:type="dcterms:W3CDTF">2026-08-30T01:42:24Z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223DF69268214A3184218D4E12642B01_13</vt:lpwstr>
  </property>
</Properties>
</file>