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008" r:id="rId2"/>
    <p:sldId id="17117" r:id="rId3"/>
    <p:sldId id="19530" r:id="rId4"/>
    <p:sldId id="19531" r:id="rId5"/>
    <p:sldId id="20883" r:id="rId6"/>
    <p:sldId id="26032" r:id="rId7"/>
    <p:sldId id="26033" r:id="rId8"/>
    <p:sldId id="26037" r:id="rId9"/>
    <p:sldId id="26038" r:id="rId10"/>
    <p:sldId id="26036" r:id="rId11"/>
    <p:sldId id="25998" r:id="rId12"/>
    <p:sldId id="25995" r:id="rId13"/>
    <p:sldId id="26010" r:id="rId14"/>
    <p:sldId id="25698" r:id="rId15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9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6"/>
  </p:normalViewPr>
  <p:slideViewPr>
    <p:cSldViewPr snapToGrid="0" snapToObjects="1" showGuides="1">
      <p:cViewPr varScale="1">
        <p:scale>
          <a:sx n="70" d="100"/>
          <a:sy n="70" d="100"/>
        </p:scale>
        <p:origin x="321" y="45"/>
      </p:cViewPr>
      <p:guideLst>
        <p:guide orient="horz" pos="209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100000">
              <a:schemeClr val="tx2">
                <a:lumMod val="75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 flipH="1">
            <a:off x="1542464" y="774489"/>
            <a:ext cx="8967470" cy="1410298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5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准备进入敬拜赞美</a:t>
            </a:r>
            <a:endParaRPr lang="en-US" altLang="zh-CN" sz="54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15890" y="2962320"/>
            <a:ext cx="102641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请把手机调成静音或者关机，放在一旁</a:t>
            </a:r>
          </a:p>
          <a:p>
            <a:pPr algn="l" fontAlgn="auto">
              <a:lnSpc>
                <a:spcPct val="150000"/>
              </a:lnSpc>
            </a:pPr>
            <a:endParaRPr lang="zh-CN" altLang="en-US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请决定把接下来的</a:t>
            </a:r>
            <a:r>
              <a:rPr lang="en-US" altLang="zh-CN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小时给神，让他对你说话，领受恩典和祝福</a:t>
            </a:r>
          </a:p>
          <a:p>
            <a:pPr algn="l" fontAlgn="auto">
              <a:lnSpc>
                <a:spcPct val="150000"/>
              </a:lnSpc>
            </a:pPr>
            <a:endParaRPr lang="zh-CN" altLang="en-US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请准备好你的心，默想神的道，专注于耶稣，准备敬拜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我只想去赞美你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,  </a:t>
            </a: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举起双手说我爱你</a:t>
            </a: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你是我的一 切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, </a:t>
            </a: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要尊崇你圣名</a:t>
            </a: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在至高处</a:t>
            </a:r>
            <a:endParaRPr lang="en-US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zh-CN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我只想去赞美你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,  </a:t>
            </a: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举起双手说我爱你</a:t>
            </a: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你是我的一 切</a:t>
            </a:r>
            <a:endParaRPr lang="en-US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要尊崇你</a:t>
            </a:r>
            <a:r>
              <a: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的</a:t>
            </a: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圣名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x3</a:t>
            </a:r>
            <a:endParaRPr lang="zh-CN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在至高处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0955" y="-14605"/>
            <a:ext cx="20770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1400" b="1" dirty="0">
                <a:solidFill>
                  <a:schemeClr val="bg1"/>
                </a:solidFill>
              </a:rPr>
              <a:t>我只想去赞美你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21457" y="1748021"/>
            <a:ext cx="8967470" cy="2465070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日常报告</a:t>
            </a:r>
            <a:endParaRPr lang="en-US" altLang="zh-CN" sz="6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21457" y="1748021"/>
            <a:ext cx="8967470" cy="2465070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见证分享</a:t>
            </a:r>
            <a:endParaRPr lang="en-US" altLang="zh-CN" sz="6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12265" y="1160059"/>
            <a:ext cx="8967470" cy="3209981"/>
          </a:xfrm>
        </p:spPr>
        <p:txBody>
          <a:bodyPr>
            <a:normAutofit fontScale="85000" lnSpcReduction="10000"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同行者官网</a:t>
            </a:r>
            <a:br>
              <a:rPr lang="en-US" altLang="zh-CN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en-US" altLang="zh-CN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https://tongxingzhe.top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713740" y="318135"/>
            <a:ext cx="7809287" cy="6221730"/>
          </a:xfrm>
        </p:spPr>
        <p:txBody>
          <a:bodyPr>
            <a:noAutofit/>
          </a:bodyPr>
          <a:lstStyle/>
          <a:p>
            <a:pPr marL="457200" indent="-457200" algn="l">
              <a:lnSpc>
                <a:spcPct val="100000"/>
              </a:lnSpc>
              <a:buAutoNum type="arabicPeriod"/>
            </a:pP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聚会时间：</a:t>
            </a:r>
            <a:b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鹤山 周六上午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9:30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12:00 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天河 周日上午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9:30-12:00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b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花都 周日下午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14:30-17:00</a:t>
            </a:r>
          </a:p>
          <a:p>
            <a:pPr algn="l">
              <a:lnSpc>
                <a:spcPct val="100000"/>
              </a:lnSpc>
            </a:pPr>
            <a:endParaRPr lang="zh-CN" altLang="en-US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 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蜂蜜书屋（线上读经小组）</a:t>
            </a: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成人：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周一、二、三、五 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8:00-9:00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（女）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联系舒婷姐妹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周一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周五 晚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9:00-10:00 (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男）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联系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Noah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弟兄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青少年：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联系小薇姐妹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b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1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群（小学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年级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大学） 周六 晚上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8:00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en-US" altLang="zh-CN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2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群（小学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年级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-6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年级）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周二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周四 晚上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8:00-8:45</a:t>
            </a: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3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群（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1.5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岁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小学生）背圣经打卡群</a:t>
            </a:r>
            <a:endParaRPr lang="en-US" altLang="zh-CN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endParaRPr lang="en-US" altLang="zh-CN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下期 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发光发热少年营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开营时间：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21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-23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日（寒假）</a:t>
            </a:r>
          </a:p>
          <a:p>
            <a:pPr algn="l">
              <a:lnSpc>
                <a:spcPct val="100000"/>
              </a:lnSpc>
            </a:pPr>
            <a:endParaRPr lang="zh-CN" altLang="en-US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欢迎联系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探访、传福音、医治祷告等</a:t>
            </a: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联系方式：132 50212470（微信同号）</a:t>
            </a:r>
          </a:p>
          <a:p>
            <a:pPr algn="l">
              <a:lnSpc>
                <a:spcPct val="100000"/>
              </a:lnSpc>
            </a:pPr>
            <a:endParaRPr lang="zh-CN" altLang="en-US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099" y="1614621"/>
            <a:ext cx="2803161" cy="3805257"/>
          </a:xfrm>
          <a:prstGeom prst="rect">
            <a:avLst/>
          </a:prstGeom>
        </p:spPr>
      </p:pic>
      <p:sp>
        <p:nvSpPr>
          <p:cNvPr id="2" name="副标题 2"/>
          <p:cNvSpPr txBox="1"/>
          <p:nvPr/>
        </p:nvSpPr>
        <p:spPr>
          <a:xfrm>
            <a:off x="8596147" y="751734"/>
            <a:ext cx="2803161" cy="749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奉献二维码</a:t>
            </a:r>
            <a:endParaRPr lang="en-US" altLang="zh-CN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446405"/>
            <a:ext cx="10515600" cy="617728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zh-CN" altLang="zh-CN" sz="48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哈利路亚 哈利路亚 这里有荣耀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zh-CN" altLang="zh-CN" sz="48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sym typeface="+mn-ea"/>
              </a:rPr>
              <a:t>哈利路亚 哈利路亚 这里有医治涌流</a:t>
            </a:r>
            <a:endParaRPr lang="zh-CN" altLang="zh-CN" sz="48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zh-CN" altLang="zh-CN" sz="48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sym typeface="+mn-ea"/>
              </a:rPr>
              <a:t>哈利路亚 哈利路亚 这里有光明自由</a:t>
            </a:r>
            <a:endParaRPr lang="zh-CN" altLang="en-US" sz="48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zh-CN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敬拜声音如众水涌流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zh-CN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永活的主你在这里</a:t>
            </a:r>
          </a:p>
          <a:p>
            <a:pPr marL="0" indent="0" algn="ctr">
              <a:lnSpc>
                <a:spcPct val="100000"/>
              </a:lnSpc>
              <a:buNone/>
            </a:pPr>
            <a:endParaRPr lang="zh-CN" altLang="en-US" sz="48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zh-CN" altLang="zh-CN" sz="48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你是起初的 末后的 昔在今在永在的主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zh-CN" altLang="zh-CN" sz="48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sym typeface="+mn-ea"/>
              </a:rPr>
              <a:t>全心敬拜你 大声欢呼 羔羊被高举</a:t>
            </a:r>
            <a:endParaRPr lang="zh-CN" altLang="zh-CN" sz="48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zh-CN" altLang="zh-CN" sz="48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sym typeface="+mn-ea"/>
              </a:rPr>
              <a:t>公义的日头如光照耀 万国赞叹你的荣美</a:t>
            </a:r>
            <a:endParaRPr lang="zh-CN" altLang="en-US" sz="48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zh-CN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圣洁公义主明亮晨星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zh-CN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昔在今在永在的君王</a:t>
            </a:r>
          </a:p>
          <a:p>
            <a:pPr marL="0" indent="0" algn="ctr">
              <a:lnSpc>
                <a:spcPct val="100000"/>
              </a:lnSpc>
              <a:buNone/>
            </a:pPr>
            <a:endParaRPr lang="zh-CN" altLang="en-US" sz="48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955" y="-14605"/>
            <a:ext cx="20770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这里有荣耀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78129" y="486888"/>
            <a:ext cx="11768447" cy="5601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祢是行神迹的神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绝望中赐下盼望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瞎眼看见疾病都医治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在祢没有不可能的事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祢是行神迹的神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绝望中赐下盼望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在祢没有转动的影儿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每个应许都实在阿们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3412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sym typeface="+mn-ea"/>
              </a:rPr>
              <a:t>行神迹的神 </a:t>
            </a:r>
            <a:r>
              <a:rPr lang="en-US" altLang="zh-CN" sz="1400" b="1" dirty="0">
                <a:solidFill>
                  <a:schemeClr val="bg1"/>
                </a:solidFill>
                <a:sym typeface="+mn-ea"/>
              </a:rPr>
              <a:t>1/2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78129" y="486888"/>
            <a:ext cx="11768447" cy="5601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所以我要 要欢呼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一遍一遍不停来欢呼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直到耶利哥的城墙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一片片倒塌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zh-CN" altLang="en-US" sz="3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所以我要 要相信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一遍一遍不停来宣告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直到每个大能应许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都完全成就 成就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3412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sym typeface="+mn-ea"/>
              </a:rPr>
              <a:t>行神迹的神 </a:t>
            </a:r>
            <a:r>
              <a:rPr lang="en-US" altLang="zh-CN" sz="1400" b="1" dirty="0">
                <a:solidFill>
                  <a:schemeClr val="bg1"/>
                </a:solidFill>
                <a:sym typeface="+mn-ea"/>
              </a:rPr>
              <a:t>2/2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sz="3600" b="1" dirty="0">
                <a:solidFill>
                  <a:schemeClr val="bg1"/>
                </a:solidFill>
                <a:latin typeface="+mn-ea"/>
              </a:rPr>
              <a:t>藏我在 翅膀荫下</a:t>
            </a:r>
          </a:p>
          <a:p>
            <a:pPr marL="0" indent="0" algn="ctr">
              <a:buNone/>
            </a:pPr>
            <a:r>
              <a:rPr sz="3600" b="1" dirty="0">
                <a:solidFill>
                  <a:schemeClr val="bg1"/>
                </a:solidFill>
                <a:latin typeface="+mn-ea"/>
              </a:rPr>
              <a:t>遮盖我 在祢大能手中</a:t>
            </a:r>
          </a:p>
          <a:p>
            <a:pPr marL="0" indent="0" algn="ctr">
              <a:buNone/>
            </a:pPr>
            <a:endParaRPr sz="3600" b="1" dirty="0">
              <a:solidFill>
                <a:schemeClr val="bg1"/>
              </a:solidFill>
              <a:latin typeface="+mn-ea"/>
            </a:endParaRPr>
          </a:p>
          <a:p>
            <a:pPr marL="0" indent="0" algn="ctr">
              <a:buNone/>
            </a:pPr>
            <a:r>
              <a:rPr sz="3600" b="1" dirty="0">
                <a:solidFill>
                  <a:schemeClr val="bg1"/>
                </a:solidFill>
                <a:latin typeface="+mn-ea"/>
                <a:sym typeface="+mn-ea"/>
              </a:rPr>
              <a:t>我灵安息 在基督里</a:t>
            </a:r>
            <a:endParaRPr sz="3600" b="1" dirty="0">
              <a:solidFill>
                <a:schemeClr val="bg1"/>
              </a:solidFill>
              <a:latin typeface="+mn-ea"/>
            </a:endParaRPr>
          </a:p>
          <a:p>
            <a:pPr marL="0" indent="0" algn="ctr">
              <a:buNone/>
            </a:pPr>
            <a:r>
              <a:rPr sz="3600" b="1" dirty="0">
                <a:solidFill>
                  <a:schemeClr val="bg1"/>
                </a:solidFill>
                <a:latin typeface="+mn-ea"/>
                <a:sym typeface="+mn-ea"/>
              </a:rPr>
              <a:t>祢大能 使我安然信靠</a:t>
            </a:r>
            <a:endParaRPr sz="3600" b="1" dirty="0">
              <a:solidFill>
                <a:schemeClr val="bg1"/>
              </a:solidFill>
              <a:latin typeface="+mn-ea"/>
            </a:endParaRPr>
          </a:p>
          <a:p>
            <a:pPr marL="0" indent="0" algn="ctr">
              <a:buNone/>
            </a:pPr>
            <a:endParaRPr sz="3600" b="1" dirty="0">
              <a:solidFill>
                <a:schemeClr val="bg1"/>
              </a:solidFill>
              <a:latin typeface="+mn-ea"/>
            </a:endParaRPr>
          </a:p>
          <a:p>
            <a:pPr marL="0" indent="0" algn="ctr">
              <a:buNone/>
            </a:pPr>
            <a:r>
              <a:rPr sz="3600" b="1" dirty="0">
                <a:solidFill>
                  <a:schemeClr val="bg1"/>
                </a:solidFill>
                <a:latin typeface="+mn-ea"/>
              </a:rPr>
              <a:t>当大海翻腾 波涛汹涌</a:t>
            </a:r>
          </a:p>
          <a:p>
            <a:pPr marL="0" indent="0" algn="ctr">
              <a:buNone/>
            </a:pPr>
            <a:r>
              <a:rPr sz="3600" b="1" dirty="0">
                <a:solidFill>
                  <a:schemeClr val="bg1"/>
                </a:solidFill>
                <a:latin typeface="+mn-ea"/>
              </a:rPr>
              <a:t>我与祢展翅 暴风上空</a:t>
            </a:r>
          </a:p>
          <a:p>
            <a:pPr marL="0" indent="0" algn="ctr">
              <a:buNone/>
            </a:pPr>
            <a:r>
              <a:rPr sz="3600" b="1" dirty="0">
                <a:solidFill>
                  <a:schemeClr val="bg1"/>
                </a:solidFill>
                <a:latin typeface="+mn-ea"/>
              </a:rPr>
              <a:t>父祢仍做王 在洪水中</a:t>
            </a:r>
          </a:p>
          <a:p>
            <a:pPr marL="0" indent="0" algn="ctr">
              <a:buNone/>
            </a:pPr>
            <a:r>
              <a:rPr sz="3600" b="1" dirty="0" err="1">
                <a:solidFill>
                  <a:schemeClr val="bg1"/>
                </a:solidFill>
                <a:latin typeface="+mn-ea"/>
              </a:rPr>
              <a:t>我要</a:t>
            </a:r>
            <a:r>
              <a:rPr lang="zh-CN" altLang="en-US" sz="3600" b="1" dirty="0">
                <a:solidFill>
                  <a:schemeClr val="bg1"/>
                </a:solidFill>
                <a:latin typeface="+mn-ea"/>
              </a:rPr>
              <a:t>安静</a:t>
            </a:r>
            <a:r>
              <a:rPr sz="3600" b="1" dirty="0">
                <a:solidFill>
                  <a:schemeClr val="bg1"/>
                </a:solidFill>
                <a:latin typeface="+mn-ea"/>
              </a:rPr>
              <a:t> 知祢是神 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0770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</a:rPr>
              <a:t>安静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你说， 经过我，看见我 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虽在罪 中， 却可存 活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你说， 经过我，看见我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正动爱情，外衣披上，我属于你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你说， 将我放 在 心上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爱如印 记， 爱如戳 记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你说， 爱情如死 坚强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众水不能， 熄灭淹没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16979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藏不住 </a:t>
            </a:r>
            <a:r>
              <a:rPr lang="en-US" altLang="zh-CN" sz="1400" b="1" dirty="0">
                <a:solidFill>
                  <a:schemeClr val="bg1"/>
                </a:solidFill>
              </a:rPr>
              <a:t>1/2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藏不住，藏不住，你对我的爱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温暖像阳 光， 耀眼像晨星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藏不住，藏不住，你对我的爱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用一生， 来回应你的爱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16979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藏不住 </a:t>
            </a:r>
            <a:r>
              <a:rPr lang="en-US" altLang="zh-CN" sz="1400" b="1" dirty="0">
                <a:solidFill>
                  <a:schemeClr val="bg1"/>
                </a:solidFill>
              </a:rPr>
              <a:t>2/2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在光中祢走向我  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點亮我裡面的黑暗光景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洗去我的軟弱 祢潔淨我的生命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擁抱我 如同至寶在祢懷裡</a:t>
            </a:r>
            <a:endParaRPr lang="en-US" altLang="zh-TW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祢走入我的生命 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遮蓋我心中所有</a:t>
            </a: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的</a:t>
            </a: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恐懼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祢是我的一切 主我單單倚靠祢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我要抬起頭定睛來仰望祢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3D56EF9-D556-9D68-FA9F-BFDD48F279C5}"/>
              </a:ext>
            </a:extLst>
          </p:cNvPr>
          <p:cNvSpPr txBox="1"/>
          <p:nvPr/>
        </p:nvSpPr>
        <p:spPr>
          <a:xfrm>
            <a:off x="20955" y="-14605"/>
            <a:ext cx="26540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我唯一渴望</a:t>
            </a:r>
            <a:r>
              <a:rPr lang="en-US" altLang="zh-CN" sz="1400" b="1" dirty="0">
                <a:solidFill>
                  <a:schemeClr val="bg1"/>
                </a:solidFill>
              </a:rPr>
              <a:t>My Only Hope 1/2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A0D70-F9EC-6E28-A4A9-A515DED73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E77297-E573-EFD3-88F4-4BAE536D6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讓我們單單敬拜祢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讓我們在主裡</a:t>
            </a: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歡喜</a:t>
            </a:r>
            <a:endParaRPr lang="zh-TW" altLang="en-US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用盡我全心全意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更多更深的認識祢</a:t>
            </a:r>
          </a:p>
          <a:p>
            <a:pPr marL="0" indent="0" algn="ctr">
              <a:buNone/>
            </a:pPr>
            <a:endParaRPr lang="zh-TW" altLang="en-US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讓我們單單來愛祢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超過一切的渴慕祢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祢是我唯一渴望 耶穌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771A1D2-33F0-3B9C-6E53-B43972D02AC3}"/>
              </a:ext>
            </a:extLst>
          </p:cNvPr>
          <p:cNvSpPr txBox="1"/>
          <p:nvPr/>
        </p:nvSpPr>
        <p:spPr>
          <a:xfrm>
            <a:off x="20955" y="-14605"/>
            <a:ext cx="26540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我唯一渴望</a:t>
            </a:r>
            <a:r>
              <a:rPr lang="en-US" altLang="zh-CN" sz="1400" b="1" dirty="0">
                <a:solidFill>
                  <a:schemeClr val="bg1"/>
                </a:solidFill>
              </a:rPr>
              <a:t>My Only Hope 2/2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326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OWUyNmI5YjA4Y2RjN2EzMGU3ZjA5OTc5YTczMTdiMTY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974</Words>
  <Application>Microsoft Office PowerPoint</Application>
  <PresentationFormat>宽屏</PresentationFormat>
  <Paragraphs>109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0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Noah Noah</cp:lastModifiedBy>
  <cp:revision>482</cp:revision>
  <dcterms:created xsi:type="dcterms:W3CDTF">1900-01-01T00:00:00Z</dcterms:created>
  <dcterms:modified xsi:type="dcterms:W3CDTF">2026-08-15T12:06:18Z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2052-11.8.2.10154</vt:lpwstr>
  </property>
  <property fmtid="{D5CDD505-2E9C-101B-9397-08002B2CF9AE}" pid="3" name="ICV">
    <vt:lpwstr>223DF69268214A3184218D4E12642B01_13</vt:lpwstr>
  </property>
</Properties>
</file>