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6008" r:id="rId2"/>
    <p:sldId id="25992" r:id="rId3"/>
    <p:sldId id="25993" r:id="rId4"/>
    <p:sldId id="25975" r:id="rId5"/>
    <p:sldId id="20883" r:id="rId6"/>
    <p:sldId id="26032" r:id="rId7"/>
    <p:sldId id="26033" r:id="rId8"/>
    <p:sldId id="26037" r:id="rId9"/>
    <p:sldId id="26038" r:id="rId10"/>
    <p:sldId id="26036" r:id="rId11"/>
    <p:sldId id="25998" r:id="rId12"/>
    <p:sldId id="25995" r:id="rId13"/>
    <p:sldId id="26010" r:id="rId14"/>
    <p:sldId id="25698" r:id="rId15"/>
  </p:sldIdLst>
  <p:sldSz cx="12192000" cy="6858000"/>
  <p:notesSz cx="6858000" cy="9144000"/>
  <p:custDataLst>
    <p:tags r:id="rId1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99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6"/>
  </p:normalViewPr>
  <p:slideViewPr>
    <p:cSldViewPr snapToGrid="0" snapToObjects="1" showGuides="1">
      <p:cViewPr varScale="1">
        <p:scale>
          <a:sx n="63" d="100"/>
          <a:sy n="63" d="100"/>
        </p:scale>
        <p:origin x="42" y="204"/>
      </p:cViewPr>
      <p:guideLst>
        <p:guide orient="horz" pos="209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/>
            </a:gs>
            <a:gs pos="100000">
              <a:schemeClr val="tx2">
                <a:lumMod val="75000"/>
              </a:schemeClr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5ED9B2-273E-1544-B5EE-B2275DA67251}" type="datetimeFigureOut">
              <a:rPr kumimoji="1" lang="zh-CN" altLang="en-US" smtClean="0"/>
              <a:t>2026/8/15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5FCA77-E1AA-1341-B86A-40BB182187A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 flipH="1">
            <a:off x="1542464" y="774489"/>
            <a:ext cx="8967470" cy="1410298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54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准备进入敬拜赞美</a:t>
            </a:r>
            <a:endParaRPr lang="en-US" altLang="zh-CN" sz="54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315890" y="2962320"/>
            <a:ext cx="1026414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请把手机调成静音或者关机，放在一旁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请决定把接下来的</a:t>
            </a:r>
            <a:r>
              <a:rPr lang="en-US" altLang="zh-CN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</a:t>
            </a: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小时给神，让他对你说话，领受恩典和祝福</a:t>
            </a:r>
          </a:p>
          <a:p>
            <a:pPr algn="l" fontAlgn="auto"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 fontAlgn="auto"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请准备好你的心，默想神的道，专注于耶稣，准备敬拜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要尊崇你圣名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我只想去赞美你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,  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举起双手说我爱你</a:t>
            </a: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你是我的一 切</a:t>
            </a:r>
            <a:endParaRPr lang="en-US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要尊崇你</a:t>
            </a:r>
            <a:r>
              <a:rPr lang="zh-CN" altLang="en-US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的</a:t>
            </a: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圣名</a:t>
            </a:r>
            <a:r>
              <a:rPr lang="en-US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x3</a:t>
            </a:r>
            <a:endParaRPr lang="zh-CN" altLang="zh-CN" sz="44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zh-CN" sz="44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在至高处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1400" b="1" dirty="0">
                <a:solidFill>
                  <a:schemeClr val="bg1"/>
                </a:solidFill>
              </a:rPr>
              <a:t>我只想去赞美你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日常报告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21457" y="1748021"/>
            <a:ext cx="8967470" cy="2465070"/>
          </a:xfrm>
        </p:spPr>
        <p:txBody>
          <a:bodyPr>
            <a:normAutofit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见证分享</a:t>
            </a:r>
            <a:endParaRPr lang="en-US" altLang="zh-CN" sz="66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612265" y="1160059"/>
            <a:ext cx="8967470" cy="3209981"/>
          </a:xfrm>
        </p:spPr>
        <p:txBody>
          <a:bodyPr>
            <a:normAutofit fontScale="85000" lnSpcReduction="10000"/>
          </a:bodyPr>
          <a:lstStyle/>
          <a:p>
            <a:pPr fontAlgn="auto">
              <a:lnSpc>
                <a:spcPct val="150000"/>
              </a:lnSpc>
            </a:pPr>
            <a:r>
              <a:rPr lang="zh-CN" altLang="en-US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同行者官网</a:t>
            </a:r>
            <a:b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66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https://tongxingzhe.top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713740" y="318135"/>
            <a:ext cx="7809287" cy="6221730"/>
          </a:xfrm>
        </p:spPr>
        <p:txBody>
          <a:bodyPr>
            <a:noAutofit/>
          </a:bodyPr>
          <a:lstStyle/>
          <a:p>
            <a:pPr marL="457200" indent="-457200" algn="l">
              <a:lnSpc>
                <a:spcPct val="100000"/>
              </a:lnSpc>
              <a:buAutoNum type="arabicPeriod"/>
            </a:pP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聚会时间：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鹤山 周六上午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12:00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天河 周日上午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9:30-12:00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花都 周日下午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14:30-17:00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蜂蜜书屋（线上读经小组）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成人：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周一、二、三、五 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8:00-9:00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（女）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联系舒婷姐妹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           周一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周五 晚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9:00-10:00 (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男）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Noah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弟兄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青少年：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【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联系小薇姐妹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】</a:t>
            </a:r>
            <a:b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大学） 周六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2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群（小学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-6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年级）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周二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周四 晚上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8:00-8:45</a:t>
            </a: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	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群（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1.5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岁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小学生）背圣经打卡群</a:t>
            </a: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endParaRPr lang="en-US" altLang="zh-CN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3.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下期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发光发热少年营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开营时间：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8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月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21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-23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日（暑假）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algn="l">
              <a:lnSpc>
                <a:spcPct val="100000"/>
              </a:lnSpc>
            </a:pP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4. </a:t>
            </a:r>
            <a:r>
              <a:rPr lang="en-US" altLang="zh-CN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</a:t>
            </a:r>
            <a:r>
              <a:rPr lang="zh-CN" altLang="en-US" sz="20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欢迎联系 </a:t>
            </a: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探访、传福音、医治祷告等</a:t>
            </a:r>
          </a:p>
          <a:p>
            <a:pPr algn="l">
              <a:lnSpc>
                <a:spcPct val="100000"/>
              </a:lnSpc>
            </a:pPr>
            <a:r>
              <a:rPr lang="zh-CN" altLang="en-US" sz="2000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联系方式：132 50212470（微信同号）</a:t>
            </a:r>
          </a:p>
          <a:p>
            <a:pPr algn="l">
              <a:lnSpc>
                <a:spcPct val="100000"/>
              </a:lnSpc>
            </a:pPr>
            <a:endParaRPr lang="zh-CN" altLang="en-US" sz="2000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5099" y="1614621"/>
            <a:ext cx="2803161" cy="3805257"/>
          </a:xfrm>
          <a:prstGeom prst="rect">
            <a:avLst/>
          </a:prstGeom>
        </p:spPr>
      </p:pic>
      <p:sp>
        <p:nvSpPr>
          <p:cNvPr id="2" name="副标题 2"/>
          <p:cNvSpPr txBox="1"/>
          <p:nvPr/>
        </p:nvSpPr>
        <p:spPr>
          <a:xfrm>
            <a:off x="8596147" y="751734"/>
            <a:ext cx="2803161" cy="7495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zh-CN" altLang="en-US" sz="28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奉献二维码</a:t>
            </a:r>
            <a:endParaRPr lang="en-US" altLang="zh-CN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>
              <a:lnSpc>
                <a:spcPct val="150000"/>
              </a:lnSpc>
            </a:pPr>
            <a:endParaRPr lang="zh-CN" altLang="en-US" sz="2800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86888"/>
            <a:ext cx="10515600" cy="5690075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每个狂风暴雨里 你同在在那里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每个难处低谷里 你恩典在那里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每个伤心失望里 你爱我爱到底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在你爱的光中 我得着能力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我爱你 用尽我全心 全意全力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荣耀高举你的名 我跟随不怀疑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我爱你 用尽我全心 全意全力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lnSpc>
                <a:spcPct val="110000"/>
              </a:lnSpc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在这爱的路程里 我奔跑不放弃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奔跑不放弃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1/2</a:t>
            </a:r>
            <a:endParaRPr lang="en-US" altLang="zh-CN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90755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463137"/>
            <a:ext cx="10515600" cy="56900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四面受敌 却不被困住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心里作难 却不至失望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至暂至轻 的苦楚要成就</a:t>
            </a:r>
            <a:endParaRPr lang="en-US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40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极重无比永远的荣耀</a:t>
            </a:r>
            <a:endParaRPr lang="zh-CN" altLang="zh-CN" sz="40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sym typeface="+mn-ea"/>
              </a:rPr>
              <a:t>奔跑不放弃</a:t>
            </a:r>
            <a:r>
              <a:rPr lang="en-US" altLang="zh-CN" sz="1400" b="1" dirty="0">
                <a:solidFill>
                  <a:schemeClr val="bg1"/>
                </a:solidFill>
                <a:sym typeface="+mn-ea"/>
              </a:rPr>
              <a:t>2/2</a:t>
            </a:r>
            <a:endParaRPr lang="en-US" altLang="zh-CN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66495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178129" y="138747"/>
            <a:ext cx="11768447" cy="6516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虽然道路崎岖　困难险阻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但我心中知道祢一直都在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不能明白为何担此重担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但我始终相信　祢一直牵着我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大山为我挪开 大海有路出来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我要大声宣告　耶稣　祢一直都在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祢手上的钉痕　彰显十架大爱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我要大声宣告　耶稣　祢一直都在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endParaRPr lang="zh-CN" altLang="en-US" b="1" dirty="0">
              <a:solidFill>
                <a:schemeClr val="bg1"/>
              </a:solidFill>
              <a:effectLst>
                <a:outerShdw blurRad="50800" dist="38100" dir="2700000" algn="tl" rotWithShape="0">
                  <a:schemeClr val="bg1">
                    <a:alpha val="40000"/>
                  </a:schemeClr>
                </a:outerShdw>
              </a:effectLst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祢的话让我明白　祢爱我永不更改</a:t>
            </a: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zh-CN" altLang="en-US" sz="3300" b="1" dirty="0">
                <a:solidFill>
                  <a:schemeClr val="bg1"/>
                </a:solidFill>
                <a:effectLst>
                  <a:outerShdw blurRad="50800" dist="38100" dir="2700000" algn="tl" rotWithShape="0">
                    <a:schemeClr val="bg1">
                      <a:alpha val="40000"/>
                    </a:schemeClr>
                  </a:outerShdw>
                </a:effectLst>
              </a:rPr>
              <a:t>祢保守我的心怀　紧握祢双手不放开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34124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大山为我挪开</a:t>
            </a:r>
          </a:p>
        </p:txBody>
      </p:sp>
    </p:spTree>
    <p:extLst>
      <p:ext uri="{BB962C8B-B14F-4D97-AF65-F5344CB8AC3E}">
        <p14:creationId xmlns:p14="http://schemas.microsoft.com/office/powerpoint/2010/main" val="1114594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藏我在 翅膀荫下</a:t>
            </a: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遮盖我 在祢大能手中</a:t>
            </a:r>
          </a:p>
          <a:p>
            <a:pPr marL="0" indent="0" algn="ctr">
              <a:buNone/>
            </a:pP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  <a:sym typeface="+mn-ea"/>
              </a:rPr>
              <a:t>我灵安息 在基督里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  <a:sym typeface="+mn-ea"/>
              </a:rPr>
              <a:t>祢大能 使我安然信靠</a:t>
            </a: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endParaRPr sz="3600" b="1" dirty="0">
              <a:solidFill>
                <a:schemeClr val="bg1"/>
              </a:solidFill>
              <a:latin typeface="+mn-ea"/>
            </a:endParaRP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当大海翻腾 波涛汹涌</a:t>
            </a: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我与祢展翅 暴风上空</a:t>
            </a:r>
          </a:p>
          <a:p>
            <a:pPr marL="0" indent="0" algn="ctr">
              <a:buNone/>
            </a:pPr>
            <a:r>
              <a:rPr sz="3600" b="1" dirty="0">
                <a:solidFill>
                  <a:schemeClr val="bg1"/>
                </a:solidFill>
                <a:latin typeface="+mn-ea"/>
              </a:rPr>
              <a:t>父祢仍做王 在洪水中</a:t>
            </a:r>
          </a:p>
          <a:p>
            <a:pPr marL="0" indent="0" algn="ctr">
              <a:buNone/>
            </a:pPr>
            <a:r>
              <a:rPr sz="3600" b="1" dirty="0" err="1">
                <a:solidFill>
                  <a:schemeClr val="bg1"/>
                </a:solidFill>
                <a:latin typeface="+mn-ea"/>
              </a:rPr>
              <a:t>我要</a:t>
            </a:r>
            <a:r>
              <a:rPr lang="zh-CN" altLang="en-US" sz="3600" b="1" dirty="0">
                <a:solidFill>
                  <a:schemeClr val="bg1"/>
                </a:solidFill>
                <a:latin typeface="+mn-ea"/>
              </a:rPr>
              <a:t>安静</a:t>
            </a:r>
            <a:r>
              <a:rPr sz="3600" b="1" dirty="0">
                <a:solidFill>
                  <a:schemeClr val="bg1"/>
                </a:solidFill>
                <a:latin typeface="+mn-ea"/>
              </a:rPr>
              <a:t> 知祢是神  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07708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>
                <a:solidFill>
                  <a:schemeClr val="bg1"/>
                </a:solidFill>
              </a:rPr>
              <a:t>安静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经过我，看见我 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虽在罪 中， 却可存 活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经过我，看见我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正动爱情，外衣披上，我属于你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将我放 在 心上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爱如印 记， 爱如戳 记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你说， 爱情如死 坚强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众水不能， 熄灭淹没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1697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藏不住 </a:t>
            </a:r>
            <a:r>
              <a:rPr lang="en-US" altLang="zh-CN" sz="1400" b="1" dirty="0">
                <a:solidFill>
                  <a:schemeClr val="bg1"/>
                </a:solidFill>
              </a:rPr>
              <a:t>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藏不住，藏不住，你对我的爱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温暖像阳 光， 耀眼像晨星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藏不住，藏不住，你对我的爱</a:t>
            </a: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用一生， 来回应你的爱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20955" y="-14605"/>
            <a:ext cx="2169795" cy="306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藏不住 </a:t>
            </a:r>
            <a:r>
              <a:rPr lang="en-US" altLang="zh-CN" sz="1400" b="1" dirty="0">
                <a:solidFill>
                  <a:schemeClr val="bg1"/>
                </a:solidFill>
              </a:rPr>
              <a:t>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在光中祢走向我 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點亮我裡面的黑暗光景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洗去我的軟弱 祢潔淨我的生命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擁抱我 如同至寶在祢懷裡</a:t>
            </a:r>
            <a:endParaRPr lang="en-US" altLang="zh-TW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endParaRPr lang="en-US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祢走入我的生命 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遮蓋我心中所有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的</a:t>
            </a: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恐懼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祢是我的一切 主我單單倚靠祢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我要抬起頭定睛來仰望祢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3D56EF9-D556-9D68-FA9F-BFDD48F279C5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1/2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8A0D70-F9EC-6E28-A4A9-A515DED73F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CE77297-E573-EFD3-88F4-4BAE536D6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63124"/>
            <a:ext cx="10515600" cy="53625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讓我們單單敬拜祢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讓我們在主裡</a:t>
            </a:r>
            <a:r>
              <a:rPr lang="zh-CN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歡喜</a:t>
            </a: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用盡我全心全意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更多更深的認識祢</a:t>
            </a:r>
          </a:p>
          <a:p>
            <a:pPr marL="0" indent="0" algn="ctr">
              <a:buNone/>
            </a:pPr>
            <a:endParaRPr lang="zh-TW" altLang="en-US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讓我們單單來愛祢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超過一切的渴慕祢</a:t>
            </a:r>
          </a:p>
          <a:p>
            <a:pPr marL="0" indent="0" algn="ctr">
              <a:buNone/>
            </a:pPr>
            <a:r>
              <a:rPr lang="zh-TW" altLang="en-US" sz="3900" b="1" dirty="0">
                <a:solidFill>
                  <a:schemeClr val="bg1"/>
                </a:solidFill>
                <a:effectLst>
                  <a:outerShdw blurRad="38100" dist="38100" dir="2700000" algn="tl">
                    <a:schemeClr val="bg1">
                      <a:alpha val="43000"/>
                    </a:schemeClr>
                  </a:outerShdw>
                </a:effectLst>
              </a:rPr>
              <a:t>祢是我唯一渴望 耶穌</a:t>
            </a:r>
            <a:endParaRPr lang="zh-CN" altLang="zh-CN" sz="3900" b="1" dirty="0">
              <a:solidFill>
                <a:schemeClr val="bg1"/>
              </a:solidFill>
              <a:effectLst>
                <a:outerShdw blurRad="38100" dist="38100" dir="2700000" algn="tl">
                  <a:schemeClr val="bg1">
                    <a:alpha val="43000"/>
                  </a:schemeClr>
                </a:outerShdw>
              </a:effectLst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9771A1D2-33F0-3B9C-6E53-B43972D02AC3}"/>
              </a:ext>
            </a:extLst>
          </p:cNvPr>
          <p:cNvSpPr txBox="1"/>
          <p:nvPr/>
        </p:nvSpPr>
        <p:spPr>
          <a:xfrm>
            <a:off x="20955" y="-14605"/>
            <a:ext cx="26540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</a:rPr>
              <a:t>我唯一渴望</a:t>
            </a:r>
            <a:r>
              <a:rPr lang="en-US" altLang="zh-CN" sz="1400" b="1" dirty="0">
                <a:solidFill>
                  <a:schemeClr val="bg1"/>
                </a:solidFill>
              </a:rPr>
              <a:t>My Only Hope 2/2</a:t>
            </a:r>
            <a:endParaRPr lang="zh-CN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3260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OWUyNmI5YjA4Y2RjN2EzMGU3ZjA5OTc5YTczMTdiMTY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985</Words>
  <Application>Microsoft Office PowerPoint</Application>
  <PresentationFormat>宽屏</PresentationFormat>
  <Paragraphs>105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14</vt:i4>
      </vt:variant>
    </vt:vector>
  </HeadingPairs>
  <TitlesOfParts>
    <vt:vector size="20" baseType="lpstr">
      <vt:lpstr>宋体</vt:lpstr>
      <vt:lpstr>微软雅黑</vt:lpstr>
      <vt:lpstr>Arial</vt:lpstr>
      <vt:lpstr>Calibri</vt:lpstr>
      <vt:lpstr>Calibri Light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Noah Noah</cp:lastModifiedBy>
  <cp:revision>482</cp:revision>
  <dcterms:created xsi:type="dcterms:W3CDTF">1900-01-01T00:00:00Z</dcterms:created>
  <dcterms:modified xsi:type="dcterms:W3CDTF">2026-08-15T12:05:04Z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2052-11.8.2.10154</vt:lpwstr>
  </property>
  <property fmtid="{D5CDD505-2E9C-101B-9397-08002B2CF9AE}" pid="3" name="ICV">
    <vt:lpwstr>223DF69268214A3184218D4E12642B01_13</vt:lpwstr>
  </property>
</Properties>
</file>