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08" r:id="rId3"/>
    <p:sldId id="26021" r:id="rId4"/>
    <p:sldId id="26022" r:id="rId5"/>
    <p:sldId id="26044" r:id="rId6"/>
    <p:sldId id="20883" r:id="rId7"/>
    <p:sldId id="26032" r:id="rId8"/>
    <p:sldId id="26033" r:id="rId9"/>
    <p:sldId id="26034" r:id="rId10"/>
    <p:sldId id="26035" r:id="rId11"/>
    <p:sldId id="26036" r:id="rId12"/>
    <p:sldId id="25998" r:id="rId13"/>
    <p:sldId id="25995" r:id="rId14"/>
    <p:sldId id="26010" r:id="rId15"/>
    <p:sldId id="25698" r:id="rId16"/>
    <p:sldId id="26020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 snapToGrid="0" snapToObjects="1" showGuides="1">
      <p:cViewPr varScale="1">
        <p:scale>
          <a:sx n="69" d="100"/>
          <a:sy n="69" d="100"/>
        </p:scale>
        <p:origin x="324" y="42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r>
              <a:rPr lang="en-US" altLang="zh-CN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上午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x3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我只想去赞美你</a:t>
            </a:r>
            <a:endParaRPr lang="zh-CN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  <a:endParaRPr lang="zh-CN" altLang="en-US" sz="20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开营时间：预计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27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月（寒假）</a:t>
            </a: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br>
              <a:rPr lang="en-US" altLang="zh-CN">
                <a:solidFill>
                  <a:schemeClr val="bg1"/>
                </a:solidFill>
              </a:rPr>
            </a:br>
            <a:r>
              <a:rPr lang="zh-CN" altLang="en-US">
                <a:solidFill>
                  <a:schemeClr val="bg1"/>
                </a:solidFill>
              </a:rPr>
              <a:t>祷告</a:t>
            </a:r>
            <a:r>
              <a:rPr lang="zh-CN" altLang="en-US" dirty="0">
                <a:solidFill>
                  <a:schemeClr val="bg1"/>
                </a:solidFill>
              </a:rPr>
              <a:t>时间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瞎眼看见疾病都医治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在祢没有不可能的事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在祢没有转动的影儿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每个应许都实在阿们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要欢呼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一遍一遍不停来欢呼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直到耶利哥的城墙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一片片倒塌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要相信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一遍一遍不停来宣告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直到每个大能应许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都完全成就 成就 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95910"/>
            <a:ext cx="10515600" cy="6390640"/>
          </a:xfrm>
          <a:effectLst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一切歌颂赞美  都归我主我的神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你是配得歌颂与赞美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我们高声呼喊  高举耶稣圣名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哈利路亚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赞美主  哈利路亚  赞美主  哈利路亚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哈利路亚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sym typeface="+mn-ea"/>
              </a:rPr>
              <a:t>赞美主  哈利路亚  赞美主  哈利路亚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sym typeface="+mn-ea"/>
              </a:rPr>
              <a:t>哈利路亚</a:t>
            </a: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一切歌颂赞美</a:t>
            </a:r>
            <a:endParaRPr lang="zh-CN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藏我在 翅膀荫下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遮盖我 在祢大能手中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我灵安息 在基督里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祢大能 使我安然信靠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当大海翻腾 波涛汹涌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我与祢展翅 暴风上空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父祢仍做王 在洪水中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 err="1">
                <a:solidFill>
                  <a:schemeClr val="bg1"/>
                </a:solidFill>
                <a:latin typeface="+mn-ea"/>
              </a:rPr>
              <a:t>我要</a:t>
            </a:r>
            <a:r>
              <a:rPr lang="zh-CN" altLang="en-US" sz="3600" b="1" dirty="0">
                <a:solidFill>
                  <a:schemeClr val="bg1"/>
                </a:solidFill>
                <a:latin typeface="+mn-ea"/>
              </a:rPr>
              <a:t>安静</a:t>
            </a:r>
            <a:r>
              <a:rPr sz="3600" b="1" dirty="0">
                <a:solidFill>
                  <a:schemeClr val="bg1"/>
                </a:solidFill>
                <a:latin typeface="+mn-ea"/>
              </a:rPr>
              <a:t> 知祢是神  </a:t>
            </a:r>
            <a:endParaRPr sz="3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</a:rPr>
              <a:t>安静</a:t>
            </a:r>
            <a:endParaRPr lang="zh-CN" altLang="en-US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 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虽在罪 中， 却可存 活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正动爱情，外衣披上，我属于你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将我放 在 心上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爱如印 记， 爱如戳 记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爱情如死 坚强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众水不能， 熄灭淹没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温暖像阳 光， 耀眼像晨星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用一生， 来回应你的爱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979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我爱你主，因你怜悯永不止息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我一生交托在你手中</a:t>
            </a:r>
            <a:endParaRPr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清晨当我睁开双眼直到我 躺臥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我要歌颂 神的良善荣美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主你声音带领我，能胜过试炼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在黑夜里，你比谁都更亲近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你是我的阿 爸父 你是我的朋友</a:t>
            </a:r>
            <a:endParaRPr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我居住在你良善到永远</a:t>
            </a:r>
            <a:endParaRPr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神的良善荣美 </a:t>
            </a:r>
            <a:r>
              <a:rPr lang="en-US" altLang="zh-CN" sz="1400" b="1" dirty="0">
                <a:solidFill>
                  <a:schemeClr val="bg1"/>
                </a:solidFill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3974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喔我一生你信实不移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喔我一生主你对我真好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用我生命所有的气息</a:t>
            </a:r>
            <a:r>
              <a:rPr lang="en-US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  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我要歌颂你良善到永远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你良善永跟随着我永远不离开我</a:t>
            </a:r>
            <a:r>
              <a:rPr lang="en-US" altLang="zh-CN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(x2)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放下我 自己 愿降服于你我献上我一切</a:t>
            </a:r>
            <a:endParaRPr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神的良善荣美 </a:t>
            </a:r>
            <a:r>
              <a:rPr lang="en-US" altLang="zh-CN" sz="1400" b="1" dirty="0">
                <a:solidFill>
                  <a:schemeClr val="bg1"/>
                </a:solidFill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1219</Words>
  <Application>WPS 演示</Application>
  <PresentationFormat>宽屏</PresentationFormat>
  <Paragraphs>137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Arial Unicode MS</vt:lpstr>
      <vt:lpstr>Calibri Light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祷告时间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hsj</cp:lastModifiedBy>
  <cp:revision>478</cp:revision>
  <dcterms:created xsi:type="dcterms:W3CDTF">1900-01-01T00:00:00Z</dcterms:created>
  <dcterms:modified xsi:type="dcterms:W3CDTF">2026-08-08T01:31:03Z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