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008" r:id="rId2"/>
    <p:sldId id="15900" r:id="rId3"/>
    <p:sldId id="25700" r:id="rId4"/>
    <p:sldId id="14544" r:id="rId5"/>
    <p:sldId id="20883" r:id="rId6"/>
    <p:sldId id="22922" r:id="rId7"/>
    <p:sldId id="17293" r:id="rId8"/>
    <p:sldId id="25998" r:id="rId9"/>
    <p:sldId id="25995" r:id="rId10"/>
    <p:sldId id="26010" r:id="rId11"/>
    <p:sldId id="25698" r:id="rId12"/>
    <p:sldId id="26020" r:id="rId13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69" d="100"/>
          <a:sy n="69" d="100"/>
        </p:scale>
        <p:origin x="324" y="42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2026/7/4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2026/7/4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2026/7/4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4CC031-546E-00B9-18A9-ED30D271A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B3930E15-67FF-FE0B-3846-0918C88F1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F7AC057A-D1CF-F4BD-25E6-5511B7FF51EC}"/>
              </a:ext>
            </a:extLst>
          </p:cNvPr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  <p:extLst>
      <p:ext uri="{BB962C8B-B14F-4D97-AF65-F5344CB8AC3E}">
        <p14:creationId xmlns:p14="http://schemas.microsoft.com/office/powerpoint/2010/main" val="2701519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620A95-DC4A-CDA9-B4B9-78469D6DD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60A640B0-D7E9-A481-3C70-B05296B7AE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  <p:extLst>
      <p:ext uri="{BB962C8B-B14F-4D97-AF65-F5344CB8AC3E}">
        <p14:creationId xmlns:p14="http://schemas.microsoft.com/office/powerpoint/2010/main" val="1334826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开营时间：预计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27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月（寒假）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B61C729C-4B16-9BEC-46A0-B77C059D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>
            <a:extLst>
              <a:ext uri="{FF2B5EF4-FFF2-40B4-BE49-F238E27FC236}">
                <a16:creationId xmlns:a16="http://schemas.microsoft.com/office/drawing/2014/main" id="{86B937B1-8FA0-E1E7-F025-3C71AD592A8A}"/>
              </a:ext>
            </a:extLst>
          </p:cNvPr>
          <p:cNvSpPr txBox="1">
            <a:spLocks/>
          </p:cNvSpPr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C671A1-234A-3389-E413-29DE8BDD2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r>
              <a:rPr lang="zh-CN" altLang="en-US">
                <a:solidFill>
                  <a:schemeClr val="bg1"/>
                </a:solidFill>
              </a:rPr>
              <a:t>祷告</a:t>
            </a:r>
            <a:r>
              <a:rPr lang="zh-CN" altLang="en-US" dirty="0">
                <a:solidFill>
                  <a:schemeClr val="bg1"/>
                </a:solidFill>
              </a:rPr>
              <a:t>时间</a:t>
            </a:r>
          </a:p>
        </p:txBody>
      </p:sp>
    </p:spTree>
    <p:extLst>
      <p:ext uri="{BB962C8B-B14F-4D97-AF65-F5344CB8AC3E}">
        <p14:creationId xmlns:p14="http://schemas.microsoft.com/office/powerpoint/2010/main" val="2933779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algn="ctr">
              <a:buClrTx/>
              <a:buSzTx/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耶和华是我的主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必不致动摇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有耶和华的帮助还要惧谁呢？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耶和华是我牧者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必不至缺乏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有耶和华做我旌旗必全然得胜</a:t>
            </a:r>
          </a:p>
          <a:p>
            <a:pPr marL="0" algn="ctr">
              <a:buClrTx/>
              <a:buSzTx/>
              <a:buNone/>
            </a:pPr>
            <a:endParaRPr lang="zh-CN" altLang="en-US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耶和华是我四围的盾牌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是我的荣耀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又是叫我抬起头的神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一宿虽然有哭泣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早晨我们必欢呼</a:t>
            </a:r>
          </a:p>
          <a:p>
            <a:pPr marL="0" algn="ctr">
              <a:buClrTx/>
              <a:buSzTx/>
              <a:buNone/>
            </a:pP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你是我的磐石我的帮助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叫我抬起头的神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亲爱的宝贵耶稣 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你爱何等的甘甜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我的心深深被你吸引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爱你是我的喜乐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一生敬拜你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一生荣耀你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一生奉献 一生不回头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跟随你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6676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一生爱你</a:t>
            </a:r>
          </a:p>
        </p:txBody>
      </p:sp>
    </p:spTree>
    <p:extLst>
      <p:ext uri="{BB962C8B-B14F-4D97-AF65-F5344CB8AC3E}">
        <p14:creationId xmlns:p14="http://schemas.microsoft.com/office/powerpoint/2010/main" val="3148944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藏我在 翅膀荫下</a:t>
            </a: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遮盖我 在祢大能手中</a:t>
            </a:r>
          </a:p>
          <a:p>
            <a:pPr marL="0" indent="0" algn="ctr">
              <a:buNone/>
            </a:pP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  <a:sym typeface="+mn-ea"/>
              </a:rPr>
              <a:t>我灵安息 在基督里</a:t>
            </a: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  <a:sym typeface="+mn-ea"/>
              </a:rPr>
              <a:t>祢大能 使我安然信靠</a:t>
            </a: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当大海翻腾 波涛汹涌</a:t>
            </a: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我与祢展翅 暴风上空</a:t>
            </a: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父祢仍做王 在洪水中</a:t>
            </a:r>
          </a:p>
          <a:p>
            <a:pPr marL="0" indent="0" algn="ctr">
              <a:buNone/>
            </a:pPr>
            <a:r>
              <a:rPr sz="3600" b="1" dirty="0" err="1">
                <a:solidFill>
                  <a:schemeClr val="bg1"/>
                </a:solidFill>
                <a:latin typeface="+mn-ea"/>
              </a:rPr>
              <a:t>我要</a:t>
            </a:r>
            <a:r>
              <a:rPr lang="zh-CN" altLang="en-US" sz="3600" b="1" dirty="0">
                <a:solidFill>
                  <a:schemeClr val="bg1"/>
                </a:solidFill>
                <a:latin typeface="+mn-ea"/>
              </a:rPr>
              <a:t>安静</a:t>
            </a:r>
            <a:r>
              <a:rPr sz="3600" b="1" dirty="0">
                <a:solidFill>
                  <a:schemeClr val="bg1"/>
                </a:solidFill>
                <a:latin typeface="+mn-ea"/>
              </a:rPr>
              <a:t> 知祢是神 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安静</a:t>
            </a:r>
          </a:p>
        </p:txBody>
      </p:sp>
    </p:spTree>
    <p:extLst>
      <p:ext uri="{BB962C8B-B14F-4D97-AF65-F5344CB8AC3E}">
        <p14:creationId xmlns:p14="http://schemas.microsoft.com/office/powerpoint/2010/main" val="306883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耶稣诚然担当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我们的忧患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背负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我们痛苦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为我们的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过犯受害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为我们的罪孽压 伤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因你受的刑罚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我们得平安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因你受的鞭伤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我们得医治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完全得医治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感谢耶稣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我的救主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我得平安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我得医治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我的耶稣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爱我的主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你的恩典</a:t>
            </a:r>
            <a:r>
              <a:rPr lang="en-GB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深触我心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1697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耶稣诚然担当我们的忧患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x3</a:t>
            </a: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 dirty="0">
                <a:solidFill>
                  <a:schemeClr val="bg1"/>
                </a:solidFill>
              </a:rPr>
              <a:t>我只想去赞美你</a:t>
            </a:r>
          </a:p>
        </p:txBody>
      </p:sp>
    </p:spTree>
    <p:extLst>
      <p:ext uri="{BB962C8B-B14F-4D97-AF65-F5344CB8AC3E}">
        <p14:creationId xmlns:p14="http://schemas.microsoft.com/office/powerpoint/2010/main" val="21417160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AFCB7-C248-3B87-8CF4-78FFDF824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>
            <a:extLst>
              <a:ext uri="{FF2B5EF4-FFF2-40B4-BE49-F238E27FC236}">
                <a16:creationId xmlns:a16="http://schemas.microsoft.com/office/drawing/2014/main" id="{F09F755B-7487-E1D8-3F96-9C5B1F8D0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52160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906358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3069</TotalTime>
  <Words>594</Words>
  <Application>Microsoft Office PowerPoint</Application>
  <PresentationFormat>宽屏</PresentationFormat>
  <Paragraphs>85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    祷告时间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472</cp:revision>
  <dcterms:created xsi:type="dcterms:W3CDTF">1900-01-01T00:00:00Z</dcterms:created>
  <dcterms:modified xsi:type="dcterms:W3CDTF">2026-07-04T01:28:07Z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