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008" r:id="rId2"/>
    <p:sldId id="25700" r:id="rId3"/>
    <p:sldId id="26021" r:id="rId4"/>
    <p:sldId id="26022" r:id="rId5"/>
    <p:sldId id="14544" r:id="rId6"/>
    <p:sldId id="20883" r:id="rId7"/>
    <p:sldId id="22922" r:id="rId8"/>
    <p:sldId id="26023" r:id="rId9"/>
    <p:sldId id="17293" r:id="rId10"/>
    <p:sldId id="25998" r:id="rId11"/>
    <p:sldId id="25995" r:id="rId12"/>
    <p:sldId id="26010" r:id="rId13"/>
    <p:sldId id="25698" r:id="rId14"/>
    <p:sldId id="26020" r:id="rId15"/>
  </p:sldIdLst>
  <p:sldSz cx="12192000" cy="6858000"/>
  <p:notesSz cx="6858000" cy="9144000"/>
  <p:custDataLst>
    <p:tags r:id="rId1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69" d="100"/>
          <a:sy n="69" d="100"/>
        </p:scale>
        <p:origin x="324" y="42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2026/7/19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2026/7/19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2026/7/19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日常报告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21457" y="1748021"/>
            <a:ext cx="8967470" cy="2465070"/>
          </a:xfrm>
        </p:spPr>
        <p:txBody>
          <a:bodyPr>
            <a:normAutofit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见证分享</a:t>
            </a:r>
            <a:endParaRPr lang="en-US" altLang="zh-CN" sz="6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612265" y="1160059"/>
            <a:ext cx="8967470" cy="3209981"/>
          </a:xfrm>
        </p:spPr>
        <p:txBody>
          <a:bodyPr>
            <a:normAutofit fontScale="85000" lnSpcReduction="10000"/>
          </a:bodyPr>
          <a:lstStyle/>
          <a:p>
            <a:pPr fontAlgn="auto">
              <a:lnSpc>
                <a:spcPct val="150000"/>
              </a:lnSpc>
            </a:pPr>
            <a:r>
              <a:rPr lang="zh-CN" altLang="en-US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同行者官网</a:t>
            </a:r>
            <a:b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6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https://tongxingzhe.top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7809287" cy="6221730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00000"/>
              </a:lnSpc>
              <a:buAutoNum type="arabicPeriod"/>
            </a:pP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聚会时间：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鹤山 周六上午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天河 周日上午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9:30-12:00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花都 周日下午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14:30-17:00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蜂蜜书屋（线上读经小组）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周一、二、三、五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联系舒婷姐妹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Noah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弟兄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【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联系小薇姐妹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】</a:t>
            </a:r>
            <a:b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</a:b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大学） 周六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群（小学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-6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年级）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	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群（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岁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小学生）背圣经打卡群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下期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发光发热少年营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开营时间：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月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21-23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日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探访、传福音、医治祷告等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联系方式：132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5099" y="1614621"/>
            <a:ext cx="2803161" cy="3805257"/>
          </a:xfrm>
          <a:prstGeom prst="rect">
            <a:avLst/>
          </a:prstGeom>
        </p:spPr>
      </p:pic>
      <p:sp>
        <p:nvSpPr>
          <p:cNvPr id="2" name="副标题 2"/>
          <p:cNvSpPr txBox="1"/>
          <p:nvPr/>
        </p:nvSpPr>
        <p:spPr>
          <a:xfrm>
            <a:off x="8596147" y="751734"/>
            <a:ext cx="2803161" cy="749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奉献二维码</a:t>
            </a:r>
            <a:endParaRPr lang="en-US" altLang="zh-CN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br>
              <a:rPr lang="en-US" altLang="zh-CN">
                <a:solidFill>
                  <a:schemeClr val="bg1"/>
                </a:solidFill>
              </a:rPr>
            </a:br>
            <a:r>
              <a:rPr lang="zh-CN" altLang="en-US">
                <a:solidFill>
                  <a:schemeClr val="bg1"/>
                </a:solidFill>
              </a:rPr>
              <a:t>祷告</a:t>
            </a:r>
            <a:r>
              <a:rPr lang="zh-CN" altLang="en-US" dirty="0">
                <a:solidFill>
                  <a:schemeClr val="bg1"/>
                </a:solidFill>
              </a:rPr>
              <a:t>时间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哈利路亚 哈利路亚 这里有荣耀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这里有医治涌流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哈利路亚 哈利路亚 这里有光明自由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敬拜声音如众水涌流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永活的主你在这里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你是起初的 末后的 昔在今在永在的主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全心敬拜你 大声欢呼 羔羊被高举</a:t>
            </a:r>
            <a:endParaRPr lang="zh-CN" altLang="zh-CN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公义的日头如光照耀 万国赞叹你的荣美</a:t>
            </a: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圣洁公义主明亮晨星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昔在今在永在的君王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en-US" sz="48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这里有荣耀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60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祢是行神迹的神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绝望中赐下盼望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瞎眼看见疾病都医治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在祢没有不可能的事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祢是行神迹的神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绝望中赐下盼望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在祢没有转动的影儿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每个应许都实在阿们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行神迹的神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178129" y="486888"/>
            <a:ext cx="11768447" cy="5601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所以我要 要欢呼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一遍一遍不停来欢呼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直到耶利哥的城墙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一片片倒塌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endParaRPr lang="zh-CN" altLang="en-US" sz="36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所以我要 要相信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一遍一遍不停来宣告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直到每个大能应许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</a:rPr>
              <a:t>都完全成就 成就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3412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sym typeface="+mn-ea"/>
              </a:rPr>
              <a:t>行神迹的神 </a:t>
            </a:r>
            <a:r>
              <a:rPr lang="en-US" altLang="zh-CN" sz="1400" b="1" dirty="0">
                <a:solidFill>
                  <a:schemeClr val="bg1"/>
                </a:solidFill>
                <a:sym typeface="+mn-ea"/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46405"/>
            <a:ext cx="10515600" cy="6177280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亲爱的宝贵耶稣 </a:t>
            </a:r>
            <a:r>
              <a:rPr lang="en-US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你爱何等的甘甜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我的心深深被你吸引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爱你是我的喜乐</a:t>
            </a:r>
          </a:p>
          <a:p>
            <a:pPr marL="0" indent="0" algn="ctr">
              <a:lnSpc>
                <a:spcPct val="100000"/>
              </a:lnSpc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一生敬拜你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一生荣耀你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一生奉献 一生不回头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一生爱你 跟随你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6676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一生爱你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藏我在 翅膀荫下</a:t>
            </a: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遮盖我 在祢大能手中</a:t>
            </a:r>
          </a:p>
          <a:p>
            <a:pPr marL="0" indent="0" algn="ctr">
              <a:buNone/>
            </a:pP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  <a:sym typeface="+mn-ea"/>
              </a:rPr>
              <a:t>我灵安息 在基督里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  <a:sym typeface="+mn-ea"/>
              </a:rPr>
              <a:t>祢大能 使我安然信靠</a:t>
            </a: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endParaRPr sz="3600" b="1" dirty="0">
              <a:solidFill>
                <a:schemeClr val="bg1"/>
              </a:solidFill>
              <a:latin typeface="+mn-ea"/>
            </a:endParaRP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当大海翻腾 波涛汹涌</a:t>
            </a: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我与祢展翅 暴风上空</a:t>
            </a:r>
          </a:p>
          <a:p>
            <a:pPr marL="0" indent="0" algn="ctr">
              <a:buNone/>
            </a:pPr>
            <a:r>
              <a:rPr sz="3600" b="1" dirty="0">
                <a:solidFill>
                  <a:schemeClr val="bg1"/>
                </a:solidFill>
                <a:latin typeface="+mn-ea"/>
              </a:rPr>
              <a:t>父祢仍做王 在洪水中</a:t>
            </a:r>
          </a:p>
          <a:p>
            <a:pPr marL="0" indent="0" algn="ctr">
              <a:buNone/>
            </a:pPr>
            <a:r>
              <a:rPr sz="3600" b="1" dirty="0" err="1">
                <a:solidFill>
                  <a:schemeClr val="bg1"/>
                </a:solidFill>
                <a:latin typeface="+mn-ea"/>
              </a:rPr>
              <a:t>我要</a:t>
            </a:r>
            <a:r>
              <a:rPr lang="zh-CN" altLang="en-US" sz="3600" b="1" dirty="0">
                <a:solidFill>
                  <a:schemeClr val="bg1"/>
                </a:solidFill>
                <a:latin typeface="+mn-ea"/>
              </a:rPr>
              <a:t>安静</a:t>
            </a:r>
            <a:r>
              <a:rPr sz="3600" b="1" dirty="0">
                <a:solidFill>
                  <a:schemeClr val="bg1"/>
                </a:solidFill>
                <a:latin typeface="+mn-ea"/>
              </a:rPr>
              <a:t> 知祢是神 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>
                <a:solidFill>
                  <a:schemeClr val="bg1"/>
                </a:solidFill>
              </a:rPr>
              <a:t>安静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你说， 经过我，看见我 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虽在罪 中， 却可存 活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你说， 经过我，看见我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正动爱情，外衣披上，我属于你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你说， 将我放 在 心上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爱如印 记， 爱如戳 记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你说， 爱情如死 坚强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众水不能， 熄灭淹没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1697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藏不住 </a:t>
            </a:r>
            <a:r>
              <a:rPr lang="en-US" altLang="zh-CN" sz="1400" b="1" dirty="0">
                <a:solidFill>
                  <a:schemeClr val="bg1"/>
                </a:solidFill>
              </a:rPr>
              <a:t>1/2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236130-A704-6D4E-5618-ECC961709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F727A33-32CA-9320-A3CF-FA6C14FFB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藏不住，藏不住，你对我的爱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温暖像阳 光， 耀眼像晨星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藏不住，藏不住，你对我的爱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用一生， 来回应你的爱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14589D7-EB1E-BA23-DBCA-003450DEAC4A}"/>
              </a:ext>
            </a:extLst>
          </p:cNvPr>
          <p:cNvSpPr txBox="1"/>
          <p:nvPr/>
        </p:nvSpPr>
        <p:spPr>
          <a:xfrm>
            <a:off x="20955" y="-14605"/>
            <a:ext cx="21697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藏不住 </a:t>
            </a:r>
            <a:r>
              <a:rPr lang="en-US" altLang="zh-CN" sz="1400" b="1" dirty="0">
                <a:solidFill>
                  <a:schemeClr val="bg1"/>
                </a:solidFill>
              </a:rPr>
              <a:t>2/2</a:t>
            </a:r>
            <a:endParaRPr lang="zh-CN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222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我只想去赞美你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,  </a:t>
            </a: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举起双手说我爱你</a:t>
            </a: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你是我的一 切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要尊崇你圣名</a:t>
            </a:r>
            <a:r>
              <a:rPr lang="en-US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x3</a:t>
            </a:r>
            <a:endParaRPr lang="zh-CN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在至高处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 dirty="0">
                <a:solidFill>
                  <a:schemeClr val="bg1"/>
                </a:solidFill>
              </a:rPr>
              <a:t>我只想去赞美你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652</Words>
  <Application>Microsoft Office PowerPoint</Application>
  <PresentationFormat>宽屏</PresentationFormat>
  <Paragraphs>100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9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         祷告时间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Noah Noah</cp:lastModifiedBy>
  <cp:revision>475</cp:revision>
  <dcterms:created xsi:type="dcterms:W3CDTF">1900-01-01T00:00:00Z</dcterms:created>
  <dcterms:modified xsi:type="dcterms:W3CDTF">2026-07-19T06:54:19Z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223DF69268214A3184218D4E12642B01_13</vt:lpwstr>
  </property>
</Properties>
</file>