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008" r:id="rId3"/>
    <p:sldId id="25700" r:id="rId4"/>
    <p:sldId id="26021" r:id="rId5"/>
    <p:sldId id="26022" r:id="rId6"/>
    <p:sldId id="14544" r:id="rId7"/>
    <p:sldId id="20883" r:id="rId8"/>
    <p:sldId id="22922" r:id="rId9"/>
    <p:sldId id="17293" r:id="rId10"/>
    <p:sldId id="25998" r:id="rId11"/>
    <p:sldId id="25995" r:id="rId12"/>
    <p:sldId id="26010" r:id="rId13"/>
    <p:sldId id="25698" r:id="rId14"/>
    <p:sldId id="26020" r:id="rId15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69" d="100"/>
          <a:sy n="69" d="100"/>
        </p:scale>
        <p:origin x="324" y="42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  <a:endParaRPr lang="zh-CN" altLang="en-US" sz="20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/>
          <p:cNvSpPr txBox="1"/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r>
              <a:rPr lang="zh-CN" altLang="en-US">
                <a:solidFill>
                  <a:schemeClr val="bg1"/>
                </a:solidFill>
              </a:rPr>
              <a:t>祷告</a:t>
            </a:r>
            <a:r>
              <a:rPr lang="zh-CN" altLang="en-US" dirty="0">
                <a:solidFill>
                  <a:schemeClr val="bg1"/>
                </a:solidFill>
              </a:rPr>
              <a:t>时间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60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祢是行神迹的神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绝望中赐下盼望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瞎眼看见疾病都医治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在祢没有不可能的事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祢是行神迹的神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绝望中赐下盼望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在祢没有转动的影儿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每个应许都实在阿们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行神迹的神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60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所以我要 要欢呼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一遍一遍不停来欢呼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直到耶利哥的城墙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一片片倒塌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所以我要 要相信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一遍一遍不停来宣告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直到每个大能应许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都完全成就 成就 </a:t>
            </a: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行神迹的神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亲爱的宝贵耶稣 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你爱何等的甘甜 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我的心深深被你吸引 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爱你是我的喜乐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一生敬拜你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一生荣耀你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一生奉献 一生不回头 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跟随你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6676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一生爱你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藏我在 翅膀荫下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遮盖我 在祢大能手中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  <a:sym typeface="+mn-ea"/>
              </a:rPr>
              <a:t>我灵安息 在基督里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  <a:sym typeface="+mn-ea"/>
              </a:rPr>
              <a:t>祢大能 使我安然信靠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当大海翻腾 波涛汹涌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我与祢展翅 暴风上空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父祢仍做王 在洪水中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 err="1">
                <a:solidFill>
                  <a:schemeClr val="bg1"/>
                </a:solidFill>
                <a:latin typeface="+mn-ea"/>
              </a:rPr>
              <a:t>我要</a:t>
            </a:r>
            <a:r>
              <a:rPr lang="zh-CN" altLang="en-US" sz="3600" b="1" dirty="0">
                <a:solidFill>
                  <a:schemeClr val="bg1"/>
                </a:solidFill>
                <a:latin typeface="+mn-ea"/>
              </a:rPr>
              <a:t>安静</a:t>
            </a:r>
            <a:r>
              <a:rPr sz="3600" b="1" dirty="0">
                <a:solidFill>
                  <a:schemeClr val="bg1"/>
                </a:solidFill>
                <a:latin typeface="+mn-ea"/>
              </a:rPr>
              <a:t> 知祢是神  </a:t>
            </a:r>
            <a:endParaRPr sz="3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安静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耶稣诚然担当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我们的忧患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背负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我们痛苦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过犯受害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为我们的罪孽压 伤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因你受的刑罚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我们得平安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因你受的鞭伤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我们得医治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完全得医治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感谢耶稣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我的救主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我得平安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我得医治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爱我的主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你的恩典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深触我心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1697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耶稣诚然担当我们的忧患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x3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我只想去赞美你</a:t>
            </a:r>
            <a:endParaRPr 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1121</Words>
  <Application>WPS 演示</Application>
  <PresentationFormat>宽屏</PresentationFormat>
  <Paragraphs>120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Arial Unicode MS</vt:lpstr>
      <vt:lpstr>Calibri Light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 祷告时间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hsj</cp:lastModifiedBy>
  <cp:revision>473</cp:revision>
  <dcterms:created xsi:type="dcterms:W3CDTF">1900-01-01T00:00:00Z</dcterms:created>
  <dcterms:modified xsi:type="dcterms:W3CDTF">2026-07-11T01:28:24Z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223DF69268214A3184218D4E12642B01_13</vt:lpwstr>
  </property>
</Properties>
</file>