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08" r:id="rId2"/>
    <p:sldId id="15900" r:id="rId3"/>
    <p:sldId id="25700" r:id="rId4"/>
    <p:sldId id="14544" r:id="rId5"/>
    <p:sldId id="25703" r:id="rId6"/>
    <p:sldId id="25704" r:id="rId7"/>
    <p:sldId id="22922" r:id="rId8"/>
    <p:sldId id="17293" r:id="rId9"/>
    <p:sldId id="25998" r:id="rId10"/>
    <p:sldId id="25995" r:id="rId11"/>
    <p:sldId id="26010" r:id="rId12"/>
    <p:sldId id="25698" r:id="rId13"/>
    <p:sldId id="26020" r:id="rId14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9" d="100"/>
          <a:sy n="69" d="100"/>
        </p:scale>
        <p:origin x="324" y="4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2026/6/26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671A1-234A-3389-E413-29DE8BDD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</a:p>
        </p:txBody>
      </p:sp>
    </p:spTree>
    <p:extLst>
      <p:ext uri="{BB962C8B-B14F-4D97-AF65-F5344CB8AC3E}">
        <p14:creationId xmlns:p14="http://schemas.microsoft.com/office/powerpoint/2010/main" val="293377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</a:t>
            </a:r>
          </a:p>
        </p:txBody>
      </p:sp>
    </p:spTree>
    <p:extLst>
      <p:ext uri="{BB962C8B-B14F-4D97-AF65-F5344CB8AC3E}">
        <p14:creationId xmlns:p14="http://schemas.microsoft.com/office/powerpoint/2010/main" val="314894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583962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主耶和华，你已经鉴察了我。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我坐下，我起来，你都已晓得。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我行路，我躺卧，你都细察，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你也深知我一切所行。</a:t>
            </a:r>
          </a:p>
          <a:p>
            <a:pPr marL="0" indent="0" algn="ctr"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我舌头上的话，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你没有一句不知道。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你在我前後环绕着我，</a:t>
            </a:r>
          </a:p>
          <a:p>
            <a:pPr marL="0" indent="0" algn="ctr"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按手在我身上。</a:t>
            </a:r>
            <a:endParaRPr 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41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59497" y="271821"/>
            <a:ext cx="10515600" cy="56900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这样的奇妙，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是我不能测透，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你的至高你的尊贵，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是我永远不能所及。</a:t>
            </a:r>
          </a:p>
          <a:p>
            <a:pPr marL="0" indent="0" algn="ctr">
              <a:buNone/>
            </a:pP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我可以往哪里去躲避你的灵？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我可以往哪里去逃可躲避你的面？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我若展开清晨的翅膀飞到地极，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就在那里</a:t>
            </a:r>
            <a:r>
              <a:rPr lang="en-US" altLang="zh-CN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</a:t>
            </a:r>
          </a:p>
          <a:p>
            <a:pPr marL="0" indent="0" algn="ctr">
              <a:buNone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你的双手也必引导我。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展开清晨的翅膀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01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耶稣诚然担当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我们的忧患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背负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我们痛苦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过犯受害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为我们的罪孽压 伤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因你受的刑罚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我们得平安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因你受的鞭伤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我们得医治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完全得医治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感谢耶稣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我的救主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我得平安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爱我的主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你的恩典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深触我心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耶稣诚然担当我们的忧患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  <p:extLst>
      <p:ext uri="{BB962C8B-B14F-4D97-AF65-F5344CB8AC3E}">
        <p14:creationId xmlns:p14="http://schemas.microsoft.com/office/powerpoint/2010/main" val="2141716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3069</TotalTime>
  <Words>721</Words>
  <Application>Microsoft Office PowerPoint</Application>
  <PresentationFormat>宽屏</PresentationFormat>
  <Paragraphs>95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8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471</cp:revision>
  <dcterms:created xsi:type="dcterms:W3CDTF">1900-01-01T00:00:00Z</dcterms:created>
  <dcterms:modified xsi:type="dcterms:W3CDTF">2026-06-26T13:24:41Z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