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008" r:id="rId2"/>
    <p:sldId id="15900" r:id="rId3"/>
    <p:sldId id="25954" r:id="rId4"/>
    <p:sldId id="25955" r:id="rId5"/>
    <p:sldId id="26015" r:id="rId6"/>
    <p:sldId id="26017" r:id="rId7"/>
    <p:sldId id="26018" r:id="rId8"/>
    <p:sldId id="26019" r:id="rId9"/>
    <p:sldId id="25703" r:id="rId10"/>
    <p:sldId id="25704" r:id="rId11"/>
    <p:sldId id="22922" r:id="rId12"/>
    <p:sldId id="17293" r:id="rId13"/>
    <p:sldId id="25998" r:id="rId14"/>
    <p:sldId id="25995" r:id="rId15"/>
    <p:sldId id="26010" r:id="rId16"/>
    <p:sldId id="25698" r:id="rId17"/>
    <p:sldId id="26020" r:id="rId18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6"/>
  </p:normalViewPr>
  <p:slideViewPr>
    <p:cSldViewPr snapToGrid="0" snapToObjects="1" showGuides="1">
      <p:cViewPr varScale="1">
        <p:scale>
          <a:sx n="63" d="100"/>
          <a:sy n="63" d="100"/>
        </p:scale>
        <p:origin x="42" y="204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2026/6/14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2026/6/14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2026/6/14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2026/6/14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2026/6/14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9497" y="271821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这样的奇妙，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是我不能测透，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你的至高你的尊贵，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是我永远不能所及。</a:t>
            </a:r>
          </a:p>
          <a:p>
            <a:pPr marL="0" indent="0" algn="ctr">
              <a:buNone/>
            </a:pP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我可以往哪里去躲避你的灵？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我可以往哪里去逃可躲避你的面？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我若展开清晨的翅膀飞到地极，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就在那里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你的双手也必引导我。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701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耶稣诚然担当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我们的忧患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背负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我们痛苦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为我们的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过犯受害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为我们的罪孽压 伤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因你受的刑罚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我们得平安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因你受的鞭伤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我们得医治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完全得医治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感谢耶稣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我的救主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我得平安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我得医治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我的耶稣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爱我的主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你的恩典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深触我心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16979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耶稣诚然担当我们的忧患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x3</a:t>
            </a: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 dirty="0">
                <a:solidFill>
                  <a:schemeClr val="bg1"/>
                </a:solidFill>
              </a:rPr>
              <a:t>我只想去赞美你</a:t>
            </a:r>
          </a:p>
        </p:txBody>
      </p:sp>
    </p:spTree>
    <p:extLst>
      <p:ext uri="{BB962C8B-B14F-4D97-AF65-F5344CB8AC3E}">
        <p14:creationId xmlns:p14="http://schemas.microsoft.com/office/powerpoint/2010/main" val="2141716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C671A1-234A-3389-E413-29DE8BDD2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r>
              <a:rPr lang="zh-CN" altLang="en-US">
                <a:solidFill>
                  <a:schemeClr val="bg1"/>
                </a:solidFill>
              </a:rPr>
              <a:t>祷告</a:t>
            </a:r>
            <a:r>
              <a:rPr lang="zh-CN" altLang="en-US" dirty="0">
                <a:solidFill>
                  <a:schemeClr val="bg1"/>
                </a:solidFill>
              </a:rPr>
              <a:t>时间</a:t>
            </a:r>
          </a:p>
        </p:txBody>
      </p:sp>
    </p:spTree>
    <p:extLst>
      <p:ext uri="{BB962C8B-B14F-4D97-AF65-F5344CB8AC3E}">
        <p14:creationId xmlns:p14="http://schemas.microsoft.com/office/powerpoint/2010/main" val="293377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耶和华是我的主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必不致动摇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有耶和华的帮助还要惧谁呢？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耶和华是我牧者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必不至缺乏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有耶和华做我旌旗必全然得胜</a:t>
            </a:r>
          </a:p>
          <a:p>
            <a:pPr marL="0" algn="ctr">
              <a:buClrTx/>
              <a:buSzTx/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耶和华是我四围的盾牌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是我的荣耀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又是叫我抬起头的神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一宿虽然有哭泣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早晨我们必欢呼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你是我的磐石我的帮助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叫我抬起头的神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6227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常常喜乐 向主高歌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不论环境如何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高山或低谷 主都看顾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相信就能蒙福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常常祷告 耐心等候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主做事有定时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流泪撒种必欢呼收割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相信就有喜乐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常常喜乐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4153447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60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下垂的手 再一次举起来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封闭的心 再一次敞开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抛开一切忧虑 放下一切重担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来到主的面前 我喜乐满怀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冰冷的心被主爱来温暖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干渴的灵被主爱充满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主是我的力量 主是我的高台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死荫幽谷一路有耶稣陪伴 他永不离开   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常常喜乐 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982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E680C-C901-3650-E11A-FC4C65875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1A80A98-EDAD-CFA1-2B7E-DB448EBC9247}"/>
              </a:ext>
            </a:extLst>
          </p:cNvPr>
          <p:cNvSpPr txBox="1"/>
          <p:nvPr/>
        </p:nvSpPr>
        <p:spPr>
          <a:xfrm>
            <a:off x="178129" y="486888"/>
            <a:ext cx="11768447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在黑暗中我们等待，没盼望没光明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直到你从天堂奔来，你眼中满有怜悯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为应验律法和先知，真道出自童贞女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从无限荣耀宝座上，降在污秽马槽里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2D0F42F-B757-8275-9993-1E5868B81033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1/4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162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A0709-6B21-9A70-598A-F72E8DFD5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0C78A37-BF80-1493-A090-558F8C9A5848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为彰显你国度降临，失丧的与神和好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为赎回你所造万物，你甘愿承受十架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当你还在苦难之中，已看见前面喜乐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定意为要拯救我们，耶稣你舍出生命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7467D68-523C-DBA2-81AA-C832F7500876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2/4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582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1082D-8668-AB4B-7C16-DAC8FC9C0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B4A29FE-A54F-C6E7-7383-1EF3A8729DA0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在你复活的清晨，众天堂屏住呼吸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直到石头被挪开，羔羊胜过死亡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死去的圣徒复活，天使都敬畏站立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凡愿前来的灵魂，都回归天父身边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9F245E9-0613-5DF9-AE51-4D91342E8A37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3/4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332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710FA-CAC0-7BBB-D619-E667EBFEF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761EC809-3DDA-435F-FB80-D8AE6C002E5D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基督的教会诞生，圣灵点燃了火焰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这亘古福音真理，不衰退不妥协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因为他宝血圣名，我得自由得释放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因耶稣基督的爱，赐给我复活生命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29BB290-0AC6-4C75-8112-208D24A61DB4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4/4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28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83962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主耶和华，你已经鉴察了我。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我坐下，我起来，你都已晓得。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我行路，我躺卧，你都细察，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你也深知我一切所行。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我舌头上的话，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你没有一句不知道。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你在我前後环绕着我，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按手在我身上。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419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3065</TotalTime>
  <Words>979</Words>
  <Application>Microsoft Office PowerPoint</Application>
  <PresentationFormat>宽屏</PresentationFormat>
  <Paragraphs>134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2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    祷告时间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468</cp:revision>
  <dcterms:created xsi:type="dcterms:W3CDTF">1900-01-01T00:00:00Z</dcterms:created>
  <dcterms:modified xsi:type="dcterms:W3CDTF">2026-06-14T03:21:09Z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