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6008" r:id="rId2"/>
    <p:sldId id="15900" r:id="rId3"/>
    <p:sldId id="25954" r:id="rId4"/>
    <p:sldId id="25955" r:id="rId5"/>
    <p:sldId id="11618" r:id="rId6"/>
    <p:sldId id="25994" r:id="rId7"/>
    <p:sldId id="26014" r:id="rId8"/>
    <p:sldId id="26015" r:id="rId9"/>
    <p:sldId id="26017" r:id="rId10"/>
    <p:sldId id="26018" r:id="rId11"/>
    <p:sldId id="26019" r:id="rId12"/>
    <p:sldId id="25703" r:id="rId13"/>
    <p:sldId id="25704" r:id="rId14"/>
    <p:sldId id="25998" r:id="rId15"/>
    <p:sldId id="25995" r:id="rId16"/>
    <p:sldId id="26010" r:id="rId17"/>
    <p:sldId id="25698" r:id="rId18"/>
  </p:sldIdLst>
  <p:sldSz cx="12192000" cy="6858000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62" d="100"/>
          <a:sy n="62" d="100"/>
        </p:scale>
        <p:origin x="27" y="189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2026/6/5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2026/6/5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2026/6/5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2026/6/5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2026/6/5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2026/6/5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CC031-546E-00B9-18A9-ED30D271A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B3930E15-67FF-FE0B-3846-0918C88F1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7AC057A-D1CF-F4BD-25E6-5511B7FF51EC}"/>
              </a:ext>
            </a:extLst>
          </p:cNvPr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  <p:extLst>
      <p:ext uri="{BB962C8B-B14F-4D97-AF65-F5344CB8AC3E}">
        <p14:creationId xmlns:p14="http://schemas.microsoft.com/office/powerpoint/2010/main" val="2701519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1082D-8668-AB4B-7C16-DAC8FC9C0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CB4A29FE-A54F-C6E7-7383-1EF3A8729DA0}"/>
              </a:ext>
            </a:extLst>
          </p:cNvPr>
          <p:cNvSpPr txBox="1"/>
          <p:nvPr/>
        </p:nvSpPr>
        <p:spPr>
          <a:xfrm>
            <a:off x="178129" y="486888"/>
            <a:ext cx="11768447" cy="5979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在你复活的清晨，众天堂屏住呼吸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直到石头被挪开，羔羊胜过死亡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死去的圣徒复活，天使都敬畏站立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凡愿前来的灵魂，都回归天父身边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赞美圣父与圣子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赞美圣灵，三一神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荣耀真神，至高主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赞美永归于万王之王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9F245E9-0613-5DF9-AE51-4D91342E8A37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万王之王 </a:t>
            </a:r>
            <a:r>
              <a:rPr lang="en-US" altLang="zh-CN" sz="1400" b="1" dirty="0">
                <a:solidFill>
                  <a:schemeClr val="bg1"/>
                </a:solidFill>
              </a:rPr>
              <a:t>3/4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332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710FA-CAC0-7BBB-D619-E667EBFEF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761EC809-3DDA-435F-FB80-D8AE6C002E5D}"/>
              </a:ext>
            </a:extLst>
          </p:cNvPr>
          <p:cNvSpPr txBox="1"/>
          <p:nvPr/>
        </p:nvSpPr>
        <p:spPr>
          <a:xfrm>
            <a:off x="178129" y="486888"/>
            <a:ext cx="11768447" cy="5979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基督的教会诞生，圣灵点燃了火焰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这亘古福音真理，不衰退不妥协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因为他宝血圣名，我得自由得释放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因耶稣基督的爱，赐给我复活生命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赞美圣父与圣子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赞美圣灵，三一神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荣耀真神，至高主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赞美永归于万王之王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E29BB290-0AC6-4C75-8112-208D24A61DB4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万王之王 </a:t>
            </a:r>
            <a:r>
              <a:rPr lang="en-US" altLang="zh-CN" sz="1400" b="1" dirty="0">
                <a:solidFill>
                  <a:schemeClr val="bg1"/>
                </a:solidFill>
              </a:rPr>
              <a:t>4/4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528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583962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主耶和华，你已经鉴察了我。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我坐下，我起来，你都已晓得。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我行路，我躺卧，你都细察，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你也深知我一切所行。</a:t>
            </a:r>
          </a:p>
          <a:p>
            <a:pPr marL="0" indent="0" algn="ctr"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我舌头上的话，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你没有一句不知道。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你在我前後环绕着我，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按手在我身上。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展开清晨的翅膀</a:t>
            </a:r>
            <a:r>
              <a:rPr lang="en-US" altLang="zh-CN" sz="1400" b="1" dirty="0">
                <a:solidFill>
                  <a:schemeClr val="bg1"/>
                </a:solidFill>
              </a:rPr>
              <a:t> 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419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59497" y="271821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这样的奇妙，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是我不能测透，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你的至高你的尊贵，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是我永远不能所及。</a:t>
            </a:r>
          </a:p>
          <a:p>
            <a:pPr marL="0" indent="0" algn="ctr">
              <a:buNone/>
            </a:pP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我可以往哪里去躲避你的灵？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我可以往哪里去逃可躲避你的面？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我若展开清晨的翅膀飞到地极，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就在那里</a:t>
            </a:r>
            <a:r>
              <a:rPr lang="en-US" altLang="zh-CN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你的双手也必引导我。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展开清晨的翅膀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701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AFCB7-C248-3B87-8CF4-78FFDF824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F09F755B-7487-E1D8-3F96-9C5B1F8D0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日常报告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2160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06358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20A95-DC4A-CDA9-B4B9-78469D6DD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60A640B0-D7E9-A481-3C70-B05296B7A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2265" y="1160059"/>
            <a:ext cx="8967470" cy="3209981"/>
          </a:xfrm>
        </p:spPr>
        <p:txBody>
          <a:bodyPr>
            <a:normAutofit fontScale="85000" lnSpcReduction="10000"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同行者官网</a:t>
            </a:r>
            <a:b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https://tongxingzhe.top</a:t>
            </a:r>
          </a:p>
        </p:txBody>
      </p:sp>
    </p:spTree>
    <p:extLst>
      <p:ext uri="{BB962C8B-B14F-4D97-AF65-F5344CB8AC3E}">
        <p14:creationId xmlns:p14="http://schemas.microsoft.com/office/powerpoint/2010/main" val="13348261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7809287" cy="622173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聚会时间：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鹤山 周六上午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天河 周日上午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9:30-12:00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花都 周日下午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14:30-17:00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蜂蜜书屋（线上读经小组）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周一、二、三、五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联系舒婷姐妹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Noah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弟兄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大学） 周六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岁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小学生）背圣经打卡群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下期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发光发热少年营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开营时间：预计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27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月（寒假）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探访、传福音、医治祷告等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联系方式：132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61C729C-4B16-9BEC-46A0-B77C059DC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099" y="1614621"/>
            <a:ext cx="2803161" cy="3805257"/>
          </a:xfrm>
          <a:prstGeom prst="rect">
            <a:avLst/>
          </a:prstGeom>
        </p:spPr>
      </p:pic>
      <p:sp>
        <p:nvSpPr>
          <p:cNvPr id="2" name="副标题 2">
            <a:extLst>
              <a:ext uri="{FF2B5EF4-FFF2-40B4-BE49-F238E27FC236}">
                <a16:creationId xmlns:a16="http://schemas.microsoft.com/office/drawing/2014/main" id="{86B937B1-8FA0-E1E7-F025-3C71AD592A8A}"/>
              </a:ext>
            </a:extLst>
          </p:cNvPr>
          <p:cNvSpPr txBox="1">
            <a:spLocks/>
          </p:cNvSpPr>
          <p:nvPr/>
        </p:nvSpPr>
        <p:spPr>
          <a:xfrm>
            <a:off x="8596147" y="751734"/>
            <a:ext cx="2803161" cy="749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奉献二维码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lnSpcReduction="10000"/>
          </a:bodyPr>
          <a:lstStyle/>
          <a:p>
            <a:pPr marL="0" algn="ctr">
              <a:buClrTx/>
              <a:buSzTx/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耶和华是我的主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必不致动摇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有耶和华的帮助还要惧谁呢？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耶和华是我牧者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必不至缺乏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有耶和华做我旌旗必全然得胜</a:t>
            </a:r>
          </a:p>
          <a:p>
            <a:pPr marL="0" algn="ctr">
              <a:buClrTx/>
              <a:buSzTx/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耶和华是我四围的盾牌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是我的荣耀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又是叫我抬起头的神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一宿虽然有哭泣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早晨我们必欢呼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你是我的磐石我的帮助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叫我抬起头的神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6227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常常喜乐 向主高歌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不论环境如何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高山或低谷 主都看顾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相信就能蒙福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常常祷告 耐心等候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主做事有定时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流泪撒种必欢呼收割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相信就有喜乐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常常喜乐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</a:p>
        </p:txBody>
      </p:sp>
    </p:spTree>
    <p:extLst>
      <p:ext uri="{BB962C8B-B14F-4D97-AF65-F5344CB8AC3E}">
        <p14:creationId xmlns:p14="http://schemas.microsoft.com/office/powerpoint/2010/main" val="4153447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560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下垂的手 再一次举起来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封闭的心 再一次敞开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抛开一切忧虑 放下一切重担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来到主的面前 我喜乐满怀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冰冷的心被主爱来温暖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干渴的灵被主爱充满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主是我的力量 主是我的高台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死荫幽谷一路有耶稣陪伴 他永不离开   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常常喜乐 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982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你同在，运行在这地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你同在，动工在这地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你是开路者，行神迹的神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持守应许，黑暗中的光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我神，这就是你主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开路者</a:t>
            </a:r>
            <a:r>
              <a:rPr lang="en-US" altLang="zh-CN" sz="1400" b="1" dirty="0">
                <a:solidFill>
                  <a:schemeClr val="bg1"/>
                </a:solidFill>
              </a:rPr>
              <a:t>Way maker 1/3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6B4841-0500-F61C-4575-C2AE89AF9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D92680F-5947-F1DB-460B-678BEC545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你同在，触摸每颗心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你同在，医治每颗心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你是开路者，行神迹的神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持守应许，黑暗中的光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我神，这就是你主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E547FD54-ABFD-7FF0-518E-D71B2BB2C467}"/>
              </a:ext>
            </a:extLst>
          </p:cNvPr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开路者</a:t>
            </a:r>
            <a:r>
              <a:rPr lang="en-US" altLang="zh-CN" sz="1400" b="1" dirty="0">
                <a:solidFill>
                  <a:schemeClr val="bg1"/>
                </a:solidFill>
              </a:rPr>
              <a:t>Way maker 2/3</a:t>
            </a:r>
          </a:p>
        </p:txBody>
      </p:sp>
    </p:spTree>
    <p:extLst>
      <p:ext uri="{BB962C8B-B14F-4D97-AF65-F5344CB8AC3E}">
        <p14:creationId xmlns:p14="http://schemas.microsoft.com/office/powerpoint/2010/main" val="292305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652E9-3712-1ADD-6129-8BC4C7F96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0D59BAE-04A0-6967-319D-91C1FEAD0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即使我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看不到，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仍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运行</a:t>
            </a:r>
          </a:p>
          <a:p>
            <a:pPr marL="0" indent="0" algn="ctr">
              <a:buNone/>
            </a:pPr>
            <a:r>
              <a:rPr lang="zh-CN" sz="3900" b="1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即使感觉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不到，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仍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运行</a:t>
            </a: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你不停止，你不停止运行</a:t>
            </a: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你不停止，你不停止运行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F73C559-E9F0-15E0-655F-824B48E994D5}"/>
              </a:ext>
            </a:extLst>
          </p:cNvPr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开路者</a:t>
            </a:r>
            <a:r>
              <a:rPr lang="en-US" altLang="zh-CN" sz="1400" b="1" dirty="0">
                <a:solidFill>
                  <a:schemeClr val="bg1"/>
                </a:solidFill>
              </a:rPr>
              <a:t>Way maker 3/3</a:t>
            </a:r>
          </a:p>
        </p:txBody>
      </p:sp>
    </p:spTree>
    <p:extLst>
      <p:ext uri="{BB962C8B-B14F-4D97-AF65-F5344CB8AC3E}">
        <p14:creationId xmlns:p14="http://schemas.microsoft.com/office/powerpoint/2010/main" val="2547951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E680C-C901-3650-E11A-FC4C65875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B1A80A98-EDAD-CFA1-2B7E-DB448EBC9247}"/>
              </a:ext>
            </a:extLst>
          </p:cNvPr>
          <p:cNvSpPr txBox="1"/>
          <p:nvPr/>
        </p:nvSpPr>
        <p:spPr>
          <a:xfrm>
            <a:off x="178129" y="486888"/>
            <a:ext cx="11768447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在黑暗中我们等待，没盼望没光明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直到你从天堂奔来，你眼中满有怜悯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为应验律法和先知，真道出自童贞女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从无限荣耀宝座上，降在污秽马槽里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赞美圣父与圣子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赞美圣灵，三一神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荣耀真神，至高主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赞美永归于万王之王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B2D0F42F-B757-8275-9993-1E5868B81033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万王之王 </a:t>
            </a:r>
            <a:r>
              <a:rPr lang="en-US" altLang="zh-CN" sz="1400" b="1" dirty="0">
                <a:solidFill>
                  <a:schemeClr val="bg1"/>
                </a:solidFill>
              </a:rPr>
              <a:t>1/4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162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A0709-6B21-9A70-598A-F72E8DFD5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B0C78A37-BF80-1493-A090-558F8C9A5848}"/>
              </a:ext>
            </a:extLst>
          </p:cNvPr>
          <p:cNvSpPr txBox="1"/>
          <p:nvPr/>
        </p:nvSpPr>
        <p:spPr>
          <a:xfrm>
            <a:off x="178129" y="486888"/>
            <a:ext cx="11768447" cy="5979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为彰显你国度降临，失丧的与神和好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为赎回你所造万物，你甘愿承受十架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当你还在苦难之中，已看见前面喜乐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定意为要拯救我们，耶稣你舍出生命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赞美圣父与圣子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赞美圣灵，三一神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荣耀真神，至高主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赞美永归于万王之王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7467D68-523C-DBA2-81AA-C832F7500876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万王之王 </a:t>
            </a:r>
            <a:r>
              <a:rPr lang="en-US" altLang="zh-CN" sz="1400" b="1" dirty="0">
                <a:solidFill>
                  <a:schemeClr val="bg1"/>
                </a:solidFill>
              </a:rPr>
              <a:t>2/4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5829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2958</TotalTime>
  <Words>999</Words>
  <Application>Microsoft Office PowerPoint</Application>
  <PresentationFormat>宽屏</PresentationFormat>
  <Paragraphs>137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2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Noah Noah</cp:lastModifiedBy>
  <cp:revision>466</cp:revision>
  <dcterms:created xsi:type="dcterms:W3CDTF">1900-01-01T00:00:00Z</dcterms:created>
  <dcterms:modified xsi:type="dcterms:W3CDTF">2026-06-05T04:33:06Z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