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6008" r:id="rId2"/>
    <p:sldId id="15900" r:id="rId3"/>
    <p:sldId id="25954" r:id="rId4"/>
    <p:sldId id="25955" r:id="rId5"/>
    <p:sldId id="11618" r:id="rId6"/>
    <p:sldId id="25994" r:id="rId7"/>
    <p:sldId id="26014" r:id="rId8"/>
    <p:sldId id="17843" r:id="rId9"/>
    <p:sldId id="26012" r:id="rId10"/>
    <p:sldId id="26015" r:id="rId11"/>
    <p:sldId id="26017" r:id="rId12"/>
    <p:sldId id="26018" r:id="rId13"/>
    <p:sldId id="26019" r:id="rId14"/>
    <p:sldId id="25998" r:id="rId15"/>
    <p:sldId id="25995" r:id="rId16"/>
    <p:sldId id="26010" r:id="rId17"/>
    <p:sldId id="25698" r:id="rId18"/>
  </p:sldIdLst>
  <p:sldSz cx="12192000" cy="6858000"/>
  <p:notesSz cx="6858000" cy="9144000"/>
  <p:custDataLst>
    <p:tags r:id="rId2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86"/>
  </p:normalViewPr>
  <p:slideViewPr>
    <p:cSldViewPr snapToGrid="0" snapToObjects="1" showGuides="1">
      <p:cViewPr varScale="1">
        <p:scale>
          <a:sx n="69" d="100"/>
          <a:sy n="69" d="100"/>
        </p:scale>
        <p:origin x="507" y="42"/>
      </p:cViewPr>
      <p:guideLst>
        <p:guide orient="horz" pos="209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2026/5/31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2026/5/31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2026/5/31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2026/5/31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2026/5/31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2026/5/31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2026/5/31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2026/5/31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2026/5/31</a:t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2026/5/31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2026/5/31</a:t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2026/5/31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2026/5/31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/>
            </a:gs>
            <a:gs pos="100000">
              <a:schemeClr val="tx2">
                <a:lumMod val="75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ED9B2-273E-1544-B5EE-B2275DA67251}" type="datetimeFigureOut">
              <a:rPr kumimoji="1" lang="zh-CN" altLang="en-US" smtClean="0"/>
              <a:t>2026/5/31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4CC031-546E-00B9-18A9-ED30D271AE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B3930E15-67FF-FE0B-3846-0918C88F17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H="1">
            <a:off x="1542464" y="774489"/>
            <a:ext cx="8967470" cy="1410298"/>
          </a:xfrm>
        </p:spPr>
        <p:txBody>
          <a:bodyPr>
            <a:norm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准备进入敬拜赞美</a:t>
            </a:r>
            <a:r>
              <a:rPr lang="en-US" altLang="zh-CN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——</a:t>
            </a:r>
            <a:r>
              <a:rPr lang="zh-CN" altLang="en-US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上午</a:t>
            </a:r>
            <a:endParaRPr lang="en-US" altLang="zh-CN" sz="54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F7AC057A-D1CF-F4BD-25E6-5511B7FF51EC}"/>
              </a:ext>
            </a:extLst>
          </p:cNvPr>
          <p:cNvSpPr txBox="1"/>
          <p:nvPr/>
        </p:nvSpPr>
        <p:spPr>
          <a:xfrm>
            <a:off x="1315890" y="2962320"/>
            <a:ext cx="1026414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请把手机调成静音或者关机，放在一旁</a:t>
            </a:r>
          </a:p>
          <a:p>
            <a:pPr algn="l" fontAlgn="auto"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请决定把接下来的</a:t>
            </a:r>
            <a:r>
              <a:rPr lang="en-US" altLang="zh-CN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小时给神，让他对你说话，领受恩典和祝福</a:t>
            </a:r>
          </a:p>
          <a:p>
            <a:pPr algn="l" fontAlgn="auto"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请准备好你的心，默想神的道，专注于耶稣，准备敬拜</a:t>
            </a:r>
          </a:p>
        </p:txBody>
      </p:sp>
    </p:spTree>
    <p:extLst>
      <p:ext uri="{BB962C8B-B14F-4D97-AF65-F5344CB8AC3E}">
        <p14:creationId xmlns:p14="http://schemas.microsoft.com/office/powerpoint/2010/main" val="27015190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7E680C-C901-3650-E11A-FC4C65875C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B1A80A98-EDAD-CFA1-2B7E-DB448EBC9247}"/>
              </a:ext>
            </a:extLst>
          </p:cNvPr>
          <p:cNvSpPr txBox="1"/>
          <p:nvPr/>
        </p:nvSpPr>
        <p:spPr>
          <a:xfrm>
            <a:off x="178129" y="486888"/>
            <a:ext cx="11768447" cy="6647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在黑暗中我们等待，没盼望没光明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直到你从天堂奔来，你眼中满有怜悯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为应验律法和先知，真道出自童贞女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从无限荣耀宝座上，降在污秽马槽里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赞美圣父与圣子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赞美圣灵，三一神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荣耀真神，至高主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赞美永归于万王之王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zh-CN" altLang="en-US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B2D0F42F-B757-8275-9993-1E5868B81033}"/>
              </a:ext>
            </a:extLst>
          </p:cNvPr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万王之王 </a:t>
            </a:r>
            <a:r>
              <a:rPr lang="en-US" altLang="zh-CN" sz="1400" b="1" dirty="0">
                <a:solidFill>
                  <a:schemeClr val="bg1"/>
                </a:solidFill>
              </a:rPr>
              <a:t>1/4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1629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AA0709-6B21-9A70-598A-F72E8DFD55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B0C78A37-BF80-1493-A090-558F8C9A5848}"/>
              </a:ext>
            </a:extLst>
          </p:cNvPr>
          <p:cNvSpPr txBox="1"/>
          <p:nvPr/>
        </p:nvSpPr>
        <p:spPr>
          <a:xfrm>
            <a:off x="178129" y="486888"/>
            <a:ext cx="11768447" cy="59795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为彰显你国度降临，失丧的与神和好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为赎回你所造万物，你甘愿承受十架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当你还在苦难之中，已看见前面喜乐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定意为要拯救我们，耶稣你舍出生命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赞美圣父与圣子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赞美圣灵，三一神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荣耀真神，至高主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赞美永归于万王之王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57467D68-523C-DBA2-81AA-C832F7500876}"/>
              </a:ext>
            </a:extLst>
          </p:cNvPr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万王之王 </a:t>
            </a:r>
            <a:r>
              <a:rPr lang="en-US" altLang="zh-CN" sz="1400" b="1" dirty="0">
                <a:solidFill>
                  <a:schemeClr val="bg1"/>
                </a:solidFill>
              </a:rPr>
              <a:t>2/4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05829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81082D-8668-AB4B-7C16-DAC8FC9C03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CB4A29FE-A54F-C6E7-7383-1EF3A8729DA0}"/>
              </a:ext>
            </a:extLst>
          </p:cNvPr>
          <p:cNvSpPr txBox="1"/>
          <p:nvPr/>
        </p:nvSpPr>
        <p:spPr>
          <a:xfrm>
            <a:off x="178129" y="486888"/>
            <a:ext cx="11768447" cy="59795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在你复活的清晨，众天堂屏住呼吸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直到石头被挪开，羔羊胜过死亡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死去的圣徒复活，天使都敬畏站立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凡愿前来的灵魂，都回归天父身边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赞美圣父与圣子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赞美圣灵，三一神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荣耀真神，至高主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赞美永归于万王之王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79F245E9-0613-5DF9-AE51-4D91342E8A37}"/>
              </a:ext>
            </a:extLst>
          </p:cNvPr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万王之王 </a:t>
            </a:r>
            <a:r>
              <a:rPr lang="en-US" altLang="zh-CN" sz="1400" b="1" dirty="0">
                <a:solidFill>
                  <a:schemeClr val="bg1"/>
                </a:solidFill>
              </a:rPr>
              <a:t>3/4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13326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0710FA-CAC0-7BBB-D619-E667EBFEFB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761EC809-3DDA-435F-FB80-D8AE6C002E5D}"/>
              </a:ext>
            </a:extLst>
          </p:cNvPr>
          <p:cNvSpPr txBox="1"/>
          <p:nvPr/>
        </p:nvSpPr>
        <p:spPr>
          <a:xfrm>
            <a:off x="178129" y="486888"/>
            <a:ext cx="11768447" cy="59795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基督的教会诞生，圣灵点燃了火焰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这亘古福音真理，不衰退不妥协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因为他宝血圣名，我得自由得释放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因耶稣基督的爱，赐给我复活生命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赞美圣父与圣子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赞美圣灵，三一神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荣耀真神，至高主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赞美永归于万王之王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E29BB290-0AC6-4C75-8112-208D24A61DB4}"/>
              </a:ext>
            </a:extLst>
          </p:cNvPr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万王之王 </a:t>
            </a:r>
            <a:r>
              <a:rPr lang="en-US" altLang="zh-CN" sz="1400" b="1" dirty="0">
                <a:solidFill>
                  <a:schemeClr val="bg1"/>
                </a:solidFill>
              </a:rPr>
              <a:t>4/4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05284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9AFCB7-C248-3B87-8CF4-78FFDF824F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F09F755B-7487-E1D8-3F96-9C5B1F8D0F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21457" y="1748021"/>
            <a:ext cx="8967470" cy="2465070"/>
          </a:xfrm>
        </p:spPr>
        <p:txBody>
          <a:bodyPr>
            <a:norm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日常报告</a:t>
            </a:r>
            <a:endParaRPr lang="en-US" altLang="zh-CN" sz="6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521600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621457" y="1748021"/>
            <a:ext cx="8967470" cy="2465070"/>
          </a:xfrm>
        </p:spPr>
        <p:txBody>
          <a:bodyPr>
            <a:norm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见证分享</a:t>
            </a:r>
            <a:endParaRPr lang="en-US" altLang="zh-CN" sz="6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906358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620A95-DC4A-CDA9-B4B9-78469D6DD4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60A640B0-D7E9-A481-3C70-B05296B7AE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12265" y="1160059"/>
            <a:ext cx="8967470" cy="3209981"/>
          </a:xfrm>
        </p:spPr>
        <p:txBody>
          <a:bodyPr>
            <a:normAutofit fontScale="85000" lnSpcReduction="10000"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同行者官网</a:t>
            </a:r>
            <a:br>
              <a:rPr lang="en-US" altLang="zh-CN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en-US" altLang="zh-CN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https://tongxingzhe.top</a:t>
            </a:r>
          </a:p>
        </p:txBody>
      </p:sp>
    </p:spTree>
    <p:extLst>
      <p:ext uri="{BB962C8B-B14F-4D97-AF65-F5344CB8AC3E}">
        <p14:creationId xmlns:p14="http://schemas.microsoft.com/office/powerpoint/2010/main" val="13348261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713740" y="318135"/>
            <a:ext cx="7809287" cy="6221730"/>
          </a:xfrm>
        </p:spPr>
        <p:txBody>
          <a:bodyPr>
            <a:noAutofit/>
          </a:bodyPr>
          <a:lstStyle/>
          <a:p>
            <a:pPr marL="457200" indent="-457200" algn="l">
              <a:lnSpc>
                <a:spcPct val="100000"/>
              </a:lnSpc>
              <a:buAutoNum type="arabicPeriod"/>
            </a:pP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聚会时间：</a:t>
            </a:r>
            <a:b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鹤山 周六上午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9:30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12:00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天河 周日上午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9:30-12:00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b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花都 周日下午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14:30-17:00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2. </a:t>
            </a: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蜂蜜书屋（线上读经小组）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成人：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周一、二、三、五 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8:00-9:00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（女）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联系舒婷姐妹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周一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周五 晚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9:00-10:00 (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男）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Noah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弟兄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青少年：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联系小薇姐妹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  <a:b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1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群（小学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6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年级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大学） 周六 晚上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2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群（小学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年级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-6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年级）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周二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周四 晚上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8:00-8:45</a:t>
            </a: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3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群（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1.5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岁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小学生）背圣经打卡群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3.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下期 </a:t>
            </a: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发光发热少年营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开营时间：预计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27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月（寒假）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4.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欢迎联系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探访、传福音、医治祷告等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联系方式：132 50212470（微信同号）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B61C729C-4B16-9BEC-46A0-B77C059DC0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5099" y="1614621"/>
            <a:ext cx="2803161" cy="3805257"/>
          </a:xfrm>
          <a:prstGeom prst="rect">
            <a:avLst/>
          </a:prstGeom>
        </p:spPr>
      </p:pic>
      <p:sp>
        <p:nvSpPr>
          <p:cNvPr id="2" name="副标题 2">
            <a:extLst>
              <a:ext uri="{FF2B5EF4-FFF2-40B4-BE49-F238E27FC236}">
                <a16:creationId xmlns:a16="http://schemas.microsoft.com/office/drawing/2014/main" id="{86B937B1-8FA0-E1E7-F025-3C71AD592A8A}"/>
              </a:ext>
            </a:extLst>
          </p:cNvPr>
          <p:cNvSpPr txBox="1">
            <a:spLocks/>
          </p:cNvSpPr>
          <p:nvPr/>
        </p:nvSpPr>
        <p:spPr>
          <a:xfrm>
            <a:off x="8596147" y="751734"/>
            <a:ext cx="2803161" cy="749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奉献二维码</a:t>
            </a:r>
            <a:endParaRPr lang="en-US" altLang="zh-CN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 lnSpcReduction="10000"/>
          </a:bodyPr>
          <a:lstStyle/>
          <a:p>
            <a:pPr marL="0" algn="ctr">
              <a:buClrTx/>
              <a:buSzTx/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耶和华是我的主</a:t>
            </a:r>
            <a:r>
              <a:rPr lang="en-US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必不致动摇</a:t>
            </a:r>
          </a:p>
          <a:p>
            <a:pPr marL="0" algn="ctr">
              <a:buClrTx/>
              <a:buSzTx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有耶和华的帮助还要惧谁呢？</a:t>
            </a: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</a:p>
          <a:p>
            <a:pPr marL="0" algn="ctr">
              <a:buClrTx/>
              <a:buSzTx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耶和华是我牧者</a:t>
            </a:r>
            <a:r>
              <a:rPr lang="en-US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必不至缺乏</a:t>
            </a:r>
          </a:p>
          <a:p>
            <a:pPr marL="0" algn="ctr">
              <a:buClrTx/>
              <a:buSzTx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有耶和华做我旌旗必全然得胜</a:t>
            </a:r>
          </a:p>
          <a:p>
            <a:pPr marL="0" algn="ctr">
              <a:buClrTx/>
              <a:buSzTx/>
              <a:buNone/>
            </a:pP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algn="ctr">
              <a:buClrTx/>
              <a:buSzTx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耶和华是我四围的盾牌</a:t>
            </a:r>
          </a:p>
          <a:p>
            <a:pPr marL="0" algn="ctr">
              <a:buClrTx/>
              <a:buSzTx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是我的荣耀</a:t>
            </a:r>
            <a:r>
              <a:rPr lang="en-US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又是叫我抬起头的神</a:t>
            </a:r>
          </a:p>
          <a:p>
            <a:pPr marL="0" algn="ctr">
              <a:buClrTx/>
              <a:buSzTx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一宿虽然有哭泣</a:t>
            </a:r>
            <a:r>
              <a:rPr lang="en-US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早晨我们必欢呼</a:t>
            </a:r>
          </a:p>
          <a:p>
            <a:pPr marL="0" algn="ctr">
              <a:buClrTx/>
              <a:buSzTx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你是我的磐石我的帮助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>
                <a:solidFill>
                  <a:schemeClr val="bg1"/>
                </a:solidFill>
              </a:rPr>
              <a:t>叫我抬起头的神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178129" y="486888"/>
            <a:ext cx="11768447" cy="62274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常常喜乐 向主高歌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不论环境如何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高山或低谷 主都看顾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相信就能蒙福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zh-CN" altLang="en-US" sz="3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常常祷告 耐心等候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主做事有定时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流泪撒种必欢呼收割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相信就有喜乐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zh-CN" altLang="en-US" sz="3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常常喜乐 </a:t>
            </a:r>
            <a:r>
              <a:rPr lang="en-US" altLang="zh-CN" sz="1400" b="1" dirty="0">
                <a:solidFill>
                  <a:schemeClr val="bg1"/>
                </a:solidFill>
              </a:rPr>
              <a:t>1/2</a:t>
            </a:r>
          </a:p>
        </p:txBody>
      </p:sp>
    </p:spTree>
    <p:extLst>
      <p:ext uri="{BB962C8B-B14F-4D97-AF65-F5344CB8AC3E}">
        <p14:creationId xmlns:p14="http://schemas.microsoft.com/office/powerpoint/2010/main" val="41534476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178129" y="486888"/>
            <a:ext cx="11768447" cy="5601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下垂的手 再一次举起来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封闭的心 再一次敞开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抛开一切忧虑 放下一切重担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来到主的面前 我喜乐满怀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zh-CN" altLang="en-US" sz="3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冰冷的心被主爱来温暖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干渴的灵被主爱充满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主是我的力量 主是我的高台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死荫幽谷一路有耶稣陪伴 他永不离开    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  <a:sym typeface="+mn-ea"/>
              </a:rPr>
              <a:t>常常喜乐 </a:t>
            </a:r>
            <a:r>
              <a:rPr lang="en-US" altLang="zh-CN" sz="1400" b="1" dirty="0">
                <a:solidFill>
                  <a:schemeClr val="bg1"/>
                </a:solidFill>
                <a:sym typeface="+mn-ea"/>
              </a:rPr>
              <a:t>2/2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69826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328613"/>
            <a:ext cx="10515600" cy="584835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你同在，运行在这地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我敬拜你</a:t>
            </a: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，我敬拜你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你同在，动工在这地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我敬拜你，我敬拜你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endParaRPr lang="zh-CN" altLang="en-US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你是开路者，行神迹的神</a:t>
            </a: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持守应许，黑暗中的光</a:t>
            </a: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我神，这就是你主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开路者</a:t>
            </a:r>
            <a:r>
              <a:rPr lang="en-US" altLang="zh-CN" sz="1400" b="1" dirty="0">
                <a:solidFill>
                  <a:schemeClr val="bg1"/>
                </a:solidFill>
              </a:rPr>
              <a:t>Way maker 1/3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6B4841-0500-F61C-4575-C2AE89AF98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D92680F-5947-F1DB-460B-678BEC5452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8613"/>
            <a:ext cx="10515600" cy="584835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你同在，触摸每颗心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我敬拜你</a:t>
            </a: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，我敬拜你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你同在，医治每颗心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我敬拜你，我敬拜你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endParaRPr lang="zh-CN" altLang="en-US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你是开路者，行神迹的神</a:t>
            </a: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持守应许，黑暗中的光</a:t>
            </a: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我神，这就是你主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E547FD54-ABFD-7FF0-518E-D71B2BB2C467}"/>
              </a:ext>
            </a:extLst>
          </p:cNvPr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开路者</a:t>
            </a:r>
            <a:r>
              <a:rPr lang="en-US" altLang="zh-CN" sz="1400" b="1" dirty="0">
                <a:solidFill>
                  <a:schemeClr val="bg1"/>
                </a:solidFill>
              </a:rPr>
              <a:t>Way maker 2/3</a:t>
            </a:r>
          </a:p>
        </p:txBody>
      </p:sp>
    </p:spTree>
    <p:extLst>
      <p:ext uri="{BB962C8B-B14F-4D97-AF65-F5344CB8AC3E}">
        <p14:creationId xmlns:p14="http://schemas.microsoft.com/office/powerpoint/2010/main" val="292305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F652E9-3712-1ADD-6129-8BC4C7F961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0D59BAE-04A0-6967-319D-91C1FEAD04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8613"/>
            <a:ext cx="10515600" cy="584835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即使我</a:t>
            </a: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看不到，</a:t>
            </a:r>
            <a:r>
              <a:rPr 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</a:t>
            </a: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仍</a:t>
            </a:r>
            <a:r>
              <a:rPr 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运行</a:t>
            </a:r>
          </a:p>
          <a:p>
            <a:pPr marL="0" indent="0" algn="ctr">
              <a:buNone/>
            </a:pPr>
            <a:r>
              <a:rPr lang="zh-CN" sz="3900" b="1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即使感觉</a:t>
            </a: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不到，</a:t>
            </a:r>
            <a:r>
              <a:rPr 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</a:t>
            </a: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仍</a:t>
            </a:r>
            <a:r>
              <a:rPr 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运行</a:t>
            </a:r>
          </a:p>
          <a:p>
            <a:pPr marL="0" indent="0" algn="ctr">
              <a:buNone/>
            </a:pPr>
            <a:r>
              <a:rPr 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你不停止，你不停止运行</a:t>
            </a:r>
          </a:p>
          <a:p>
            <a:pPr marL="0" indent="0" algn="ctr">
              <a:buNone/>
            </a:pPr>
            <a:r>
              <a:rPr 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你不停止，你不停止运行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8F73C559-E9F0-15E0-655F-824B48E994D5}"/>
              </a:ext>
            </a:extLst>
          </p:cNvPr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开路者</a:t>
            </a:r>
            <a:r>
              <a:rPr lang="en-US" altLang="zh-CN" sz="1400" b="1" dirty="0">
                <a:solidFill>
                  <a:schemeClr val="bg1"/>
                </a:solidFill>
              </a:rPr>
              <a:t>Way maker 3/3</a:t>
            </a:r>
          </a:p>
        </p:txBody>
      </p:sp>
    </p:spTree>
    <p:extLst>
      <p:ext uri="{BB962C8B-B14F-4D97-AF65-F5344CB8AC3E}">
        <p14:creationId xmlns:p14="http://schemas.microsoft.com/office/powerpoint/2010/main" val="2547951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178129" y="486888"/>
            <a:ext cx="11768447" cy="59795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我爱你主，因你怜悯永不止息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我一生交托在你手中</a:t>
            </a: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清晨当我睁开双眼直到我 躺臥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我要歌颂 神的良善荣美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主你声音带领我，能胜过试炼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在黑夜里，你比谁都更亲近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你是我的阿 爸父 你是我的朋友</a:t>
            </a: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我居住在你良善到永远</a:t>
            </a: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神的良善荣美 </a:t>
            </a:r>
            <a:r>
              <a:rPr lang="en-US" altLang="zh-CN" sz="1400" b="1" dirty="0">
                <a:solidFill>
                  <a:schemeClr val="bg1"/>
                </a:solidFill>
              </a:rPr>
              <a:t>1/2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38377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78A836-2278-8BB7-F865-E23960B2D6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4F64CDC3-6FA0-9D8C-FED3-D62BCF864B79}"/>
              </a:ext>
            </a:extLst>
          </p:cNvPr>
          <p:cNvSpPr txBox="1"/>
          <p:nvPr/>
        </p:nvSpPr>
        <p:spPr>
          <a:xfrm>
            <a:off x="178129" y="486888"/>
            <a:ext cx="11768447" cy="4642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喔我一生你信实不移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喔我一生主你对我真好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用我生命所有的气息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我要歌颂你良善到永远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你良善永跟随着我永远不离开我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(x2)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放下我 自己 愿降服于你我献上我一切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你良善永跟随着我永远不离开我</a:t>
            </a: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844560C7-2F20-ADAB-B93A-2C59EF9D8344}"/>
              </a:ext>
            </a:extLst>
          </p:cNvPr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神的良善荣美 </a:t>
            </a:r>
            <a:r>
              <a:rPr lang="en-US" altLang="zh-CN" sz="1400" b="1" dirty="0">
                <a:solidFill>
                  <a:schemeClr val="bg1"/>
                </a:solidFill>
              </a:rPr>
              <a:t>2/2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47179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OWUyNmI5YjA4Y2RjN2EzMGU3ZjA5OTc5YTczMTdiMTY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2957</TotalTime>
  <Words>1004</Words>
  <Application>Microsoft Office PowerPoint</Application>
  <PresentationFormat>宽屏</PresentationFormat>
  <Paragraphs>134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2" baseType="lpstr"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Microsoft Office 用户</dc:creator>
  <cp:lastModifiedBy>Noah Noah</cp:lastModifiedBy>
  <cp:revision>465</cp:revision>
  <dcterms:created xsi:type="dcterms:W3CDTF">1900-01-01T00:00:00Z</dcterms:created>
  <dcterms:modified xsi:type="dcterms:W3CDTF">2026-05-31T04:57:59Z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2052-12.1.0.19770</vt:lpwstr>
  </property>
  <property fmtid="{D5CDD505-2E9C-101B-9397-08002B2CF9AE}" pid="3" name="ICV">
    <vt:lpwstr>223DF69268214A3184218D4E12642B01_13</vt:lpwstr>
  </property>
</Properties>
</file>