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008" r:id="rId2"/>
    <p:sldId id="25992" r:id="rId3"/>
    <p:sldId id="25993" r:id="rId4"/>
    <p:sldId id="15900" r:id="rId5"/>
    <p:sldId id="11618" r:id="rId6"/>
    <p:sldId id="25994" r:id="rId7"/>
    <p:sldId id="26014" r:id="rId8"/>
    <p:sldId id="17843" r:id="rId9"/>
    <p:sldId id="26012" r:id="rId10"/>
    <p:sldId id="26015" r:id="rId11"/>
    <p:sldId id="26017" r:id="rId12"/>
    <p:sldId id="26018" r:id="rId13"/>
    <p:sldId id="26019" r:id="rId14"/>
    <p:sldId id="25998" r:id="rId15"/>
    <p:sldId id="25995" r:id="rId16"/>
    <p:sldId id="26010" r:id="rId17"/>
    <p:sldId id="25698" r:id="rId18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70" d="100"/>
          <a:sy n="70" d="100"/>
        </p:scale>
        <p:origin x="321" y="45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2026/5/24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2026/5/24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2026/5/24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2026/5/24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2026/5/24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2026/5/24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2026/5/24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E680C-C901-3650-E11A-FC4C65875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1A80A98-EDAD-CFA1-2B7E-DB448EBC9247}"/>
              </a:ext>
            </a:extLst>
          </p:cNvPr>
          <p:cNvSpPr txBox="1"/>
          <p:nvPr/>
        </p:nvSpPr>
        <p:spPr>
          <a:xfrm>
            <a:off x="178129" y="486888"/>
            <a:ext cx="11768447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在黑暗中我们等待，没盼望没光明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直到你从天堂奔来，你眼中满有怜悯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为应验律法和先知，真道出自童贞女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从无限荣耀宝座上，降在污秽马槽里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B2D0F42F-B757-8275-9993-1E5868B81033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1/4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162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A0709-6B21-9A70-598A-F72E8DFD5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0C78A37-BF80-1493-A090-558F8C9A5848}"/>
              </a:ext>
            </a:extLst>
          </p:cNvPr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为彰显你国度降临，失丧的与神和好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为赎回你所造万物，你甘愿承受十架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当你还在苦难之中，已看见前面喜乐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定意为要拯救我们，耶稣你舍出生命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7467D68-523C-DBA2-81AA-C832F7500876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2/4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582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1082D-8668-AB4B-7C16-DAC8FC9C0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CB4A29FE-A54F-C6E7-7383-1EF3A8729DA0}"/>
              </a:ext>
            </a:extLst>
          </p:cNvPr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在你复活的清晨，众天堂屏住呼吸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直到石头被挪开，羔羊胜过死亡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死去的圣徒复活，天使都敬畏站立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凡愿前来的灵魂，都回归天父身边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9F245E9-0613-5DF9-AE51-4D91342E8A37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3/4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332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710FA-CAC0-7BBB-D619-E667EBFEF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761EC809-3DDA-435F-FB80-D8AE6C002E5D}"/>
              </a:ext>
            </a:extLst>
          </p:cNvPr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基督的教会诞生，圣灵点燃了火焰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这亘古福音真理，不衰退不妥协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因为他宝血圣名，我得自由得释放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因耶稣基督的爱，赐给我复活生命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29BB290-0AC6-4C75-8112-208D24A61DB4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万王之王 </a:t>
            </a:r>
            <a:r>
              <a:rPr lang="en-US" altLang="zh-CN" sz="1400" b="1" dirty="0">
                <a:solidFill>
                  <a:schemeClr val="bg1"/>
                </a:solidFill>
              </a:rPr>
              <a:t>4/4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528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每个狂风暴雨里 你同在在那里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每个难处低谷里 你恩典在那里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每个伤心失望里 你爱我爱到底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在你爱的光中 我得着能力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 用尽我全心 全意全力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荣耀高举你的名 我跟随不怀疑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 用尽我全心 全意全力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在这爱的路程里 我奔跑不放弃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奔跑不放弃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1/2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516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63137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四面受敌 却不被困住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心里作难 却不至失望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至暂至轻 的苦楚要成就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极重无比永远的荣耀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奔跑不放弃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2/2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325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耶和华是我的主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必不致动摇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有耶和华的帮助还要惧谁呢？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耶和华是我牧者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必不至缺乏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有耶和华做我旌旗必全然得胜</a:t>
            </a:r>
          </a:p>
          <a:p>
            <a:pPr marL="0" algn="ctr">
              <a:buClrTx/>
              <a:buSzTx/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耶和华是我四围的盾牌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是我的荣耀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又是叫我抬起头的神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一宿虽然有哭泣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早晨我们必欢呼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你是我的磐石我的帮助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叫我抬起头的神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你同在，运行在这地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你同在，动工在这地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你是开路者，行神迹的神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持守应许，黑暗中的光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我神，这就是你主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1/3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6B4841-0500-F61C-4575-C2AE89AF9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92680F-5947-F1DB-460B-678BEC545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你同在，触摸每颗心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你同在，医治每颗心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你是开路者，行神迹的神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持守应许，黑暗中的光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我神，这就是你主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547FD54-ABFD-7FF0-518E-D71B2BB2C467}"/>
              </a:ext>
            </a:extLst>
          </p:cNvPr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2/3</a:t>
            </a:r>
          </a:p>
        </p:txBody>
      </p:sp>
    </p:spTree>
    <p:extLst>
      <p:ext uri="{BB962C8B-B14F-4D97-AF65-F5344CB8AC3E}">
        <p14:creationId xmlns:p14="http://schemas.microsoft.com/office/powerpoint/2010/main" val="292305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652E9-3712-1ADD-6129-8BC4C7F96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0D59BAE-04A0-6967-319D-91C1FEAD0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即使我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看不到，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仍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运行</a:t>
            </a:r>
          </a:p>
          <a:p>
            <a:pPr marL="0" indent="0" algn="ctr">
              <a:buNone/>
            </a:pPr>
            <a:r>
              <a:rPr lang="zh-CN" sz="3900" b="1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即使感觉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不到，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仍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运行</a:t>
            </a: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你不停止，你不停止运行</a:t>
            </a: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你不停止，你不停止运行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F73C559-E9F0-15E0-655F-824B48E994D5}"/>
              </a:ext>
            </a:extLst>
          </p:cNvPr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3/3</a:t>
            </a:r>
          </a:p>
        </p:txBody>
      </p:sp>
    </p:spTree>
    <p:extLst>
      <p:ext uri="{BB962C8B-B14F-4D97-AF65-F5344CB8AC3E}">
        <p14:creationId xmlns:p14="http://schemas.microsoft.com/office/powerpoint/2010/main" val="2547951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我爱你主，因你怜悯永不止息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我一生交托在你手中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清晨当我睁开双眼直到我 躺臥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我要歌颂 神的良善荣美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主你声音带领我，能胜过试炼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在黑夜里，你比谁都更亲近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你是我的阿 爸父 你是我的朋友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我居住在你良善到永远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神的良善荣美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37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8A836-2278-8BB7-F865-E23960B2D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F64CDC3-6FA0-9D8C-FED3-D62BCF864B79}"/>
              </a:ext>
            </a:extLst>
          </p:cNvPr>
          <p:cNvSpPr txBox="1"/>
          <p:nvPr/>
        </p:nvSpPr>
        <p:spPr>
          <a:xfrm>
            <a:off x="178129" y="486888"/>
            <a:ext cx="11768447" cy="4642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喔我一生你信实不移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喔我一生主你对我真好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用我生命所有的气息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我要歌颂你良善到永远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你良善永跟随着我永远不离开我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(x2)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放下我 自己 愿降服于你我献上我一切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你良善永跟随着我永远不离开我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844560C7-2F20-ADAB-B93A-2C59EF9D8344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神的良善荣美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717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2955</TotalTime>
  <Words>1006</Words>
  <Application>Microsoft Office PowerPoint</Application>
  <PresentationFormat>宽屏</PresentationFormat>
  <Paragraphs>129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2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464</cp:revision>
  <dcterms:created xsi:type="dcterms:W3CDTF">1900-01-01T00:00:00Z</dcterms:created>
  <dcterms:modified xsi:type="dcterms:W3CDTF">2026-05-23T17:30:02Z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