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008" r:id="rId2"/>
    <p:sldId id="25992" r:id="rId3"/>
    <p:sldId id="25993" r:id="rId4"/>
    <p:sldId id="15900" r:id="rId5"/>
    <p:sldId id="26013" r:id="rId6"/>
    <p:sldId id="17844" r:id="rId7"/>
    <p:sldId id="25003" r:id="rId8"/>
    <p:sldId id="11618" r:id="rId9"/>
    <p:sldId id="25994" r:id="rId10"/>
    <p:sldId id="26014" r:id="rId11"/>
    <p:sldId id="17843" r:id="rId12"/>
    <p:sldId id="26012" r:id="rId13"/>
    <p:sldId id="26015" r:id="rId14"/>
    <p:sldId id="25998" r:id="rId15"/>
    <p:sldId id="25995" r:id="rId16"/>
    <p:sldId id="26010" r:id="rId17"/>
    <p:sldId id="25698" r:id="rId18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6"/>
  </p:normalViewPr>
  <p:slideViewPr>
    <p:cSldViewPr snapToGrid="0" snapToObjects="1" showGuides="1">
      <p:cViewPr>
        <p:scale>
          <a:sx n="50" d="100"/>
          <a:sy n="50" d="100"/>
        </p:scale>
        <p:origin x="1080" y="474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2026/5/17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2026/5/17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652E9-3712-1ADD-6129-8BC4C7F96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0D59BAE-04A0-6967-319D-91C1FEAD0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即使我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看不到，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即使感觉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不到，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仍</a:t>
            </a: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你不停止，你不停止运行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F73C559-E9F0-15E0-655F-824B48E994D5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3/3</a:t>
            </a:r>
          </a:p>
        </p:txBody>
      </p:sp>
    </p:spTree>
    <p:extLst>
      <p:ext uri="{BB962C8B-B14F-4D97-AF65-F5344CB8AC3E}">
        <p14:creationId xmlns:p14="http://schemas.microsoft.com/office/powerpoint/2010/main" val="2547951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9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我爱你主，因你怜悯永不止息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我一生交托在你手中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清晨当我睁开双眼直到我 躺臥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 神的良善荣美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主你声音带领我，能胜过试炼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在黑夜里，你比谁都更亲近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你是我的阿 爸父 你是我的朋友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我居住在你良善到永远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37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8A836-2278-8BB7-F865-E23960B2D6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F64CDC3-6FA0-9D8C-FED3-D62BCF864B79}"/>
              </a:ext>
            </a:extLst>
          </p:cNvPr>
          <p:cNvSpPr txBox="1"/>
          <p:nvPr/>
        </p:nvSpPr>
        <p:spPr>
          <a:xfrm>
            <a:off x="178129" y="486888"/>
            <a:ext cx="11768447" cy="4642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喔我一生你信实不移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喔我一生主你对我真好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用我生命所有的气息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我要歌颂你良善到永远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你良善永跟随着我永远不离开我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(x2)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放下我 自己 愿降服于你我献上我一切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你良善永跟随着我永远不离开我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844560C7-2F20-ADAB-B93A-2C59EF9D8344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71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E680C-C901-3650-E11A-FC4C65875C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B1A80A98-EDAD-CFA1-2B7E-DB448EBC9247}"/>
              </a:ext>
            </a:extLst>
          </p:cNvPr>
          <p:cNvSpPr txBox="1"/>
          <p:nvPr/>
        </p:nvSpPr>
        <p:spPr>
          <a:xfrm>
            <a:off x="178129" y="486888"/>
            <a:ext cx="11768447" cy="263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赞美圣父与圣子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赞美圣灵，三一神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荣耀真神，至高主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赞美永归于万王之王</a:t>
            </a: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B2D0F42F-B757-8275-9993-1E5868B81033}"/>
              </a:ext>
            </a:extLst>
          </p:cNvPr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神的良善荣美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162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每个狂风暴雨里 你同在在那里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每个难处低谷里 你恩典在那里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每个伤心失望里 你爱我爱到底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在你爱的光中 我得着能力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荣耀高举你的名 我跟随不怀疑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我爱你 用尽我全心 全意全力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10000"/>
              </a:lnSpc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在这爱的路程里 我奔跑不放弃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516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63137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四面受敌 却不被困住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心里作难 却不至失望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至暂至轻 的苦楚要成就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极重无比永远的荣耀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奔跑不放弃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en-US" altLang="zh-CN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325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耶和华是我的主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必不致动摇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有耶和华的帮助还要惧谁呢？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耶和华是我牧者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必不至缺乏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有耶和华做我旌旗必全然得胜</a:t>
            </a:r>
          </a:p>
          <a:p>
            <a:pPr marL="0" algn="ctr">
              <a:buClrTx/>
              <a:buSzTx/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耶和华是我四围的盾牌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是我的荣耀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又是叫我抬起头的神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一宿虽然有哭泣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早晨我们必欢呼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你是我的磐石我的帮助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叫我抬起头的神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975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早晨我睁开眼睛，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渴望聆听你声音，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心中思想你的好，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更多与你来亲近。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夜晚我仍要歌唱，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向你阐明我心意，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敬拜化成一首歌，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单单要唱给你听。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6602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从早晨到夜晚，从旷野到高山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亲爱主，我要称颂你美名；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从早晨到夜晚，你爱永不止息，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亲爱主，一生紧紧跟随你。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我的主，我爱你，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我要夸你的爱无止尽。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从早晨到夜晚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我要轻轻听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我要侧耳听我主声音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轻轻听 他在轻轻听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 认得我声音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我一生 只听随主声音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你是大牧者 生命的主宰</a:t>
            </a:r>
          </a:p>
          <a:p>
            <a:pPr marL="0" indent="0" algn="ctr">
              <a:buNone/>
            </a:pPr>
            <a:r>
              <a:rPr 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我的牧人认得我声音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轻轻听</a:t>
            </a:r>
          </a:p>
        </p:txBody>
      </p:sp>
    </p:spTree>
    <p:extLst>
      <p:ext uri="{BB962C8B-B14F-4D97-AF65-F5344CB8AC3E}">
        <p14:creationId xmlns:p14="http://schemas.microsoft.com/office/powerpoint/2010/main" val="452588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你同在，运行在这地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你同在，动工在这地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1/3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B4841-0500-F61C-4575-C2AE89AF9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92680F-5947-F1DB-460B-678BEC545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8613"/>
            <a:ext cx="10515600" cy="58483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你同在，触摸每颗心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你同在，医治每颗心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我敬拜你，我敬拜你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en-US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你是开路者，行神迹的神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持守应许，黑暗中的光</a:t>
            </a: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我神，这就是你主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547FD54-ABFD-7FF0-518E-D71B2BB2C467}"/>
              </a:ext>
            </a:extLst>
          </p:cNvPr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开路者</a:t>
            </a:r>
            <a:r>
              <a:rPr lang="en-US" altLang="zh-CN" sz="1400" b="1" dirty="0">
                <a:solidFill>
                  <a:schemeClr val="bg1"/>
                </a:solidFill>
              </a:rPr>
              <a:t>Way maker 2/3</a:t>
            </a:r>
          </a:p>
        </p:txBody>
      </p:sp>
    </p:spTree>
    <p:extLst>
      <p:ext uri="{BB962C8B-B14F-4D97-AF65-F5344CB8AC3E}">
        <p14:creationId xmlns:p14="http://schemas.microsoft.com/office/powerpoint/2010/main" val="2923056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2892</TotalTime>
  <Words>862</Words>
  <Application>Microsoft Office PowerPoint</Application>
  <PresentationFormat>宽屏</PresentationFormat>
  <Paragraphs>123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2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462</cp:revision>
  <dcterms:created xsi:type="dcterms:W3CDTF">1900-01-01T00:00:00Z</dcterms:created>
  <dcterms:modified xsi:type="dcterms:W3CDTF">2026-05-17T04:49:11Z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