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08" r:id="rId2"/>
    <p:sldId id="22718" r:id="rId3"/>
    <p:sldId id="22719" r:id="rId4"/>
    <p:sldId id="25700" r:id="rId5"/>
    <p:sldId id="23339" r:id="rId6"/>
    <p:sldId id="26013" r:id="rId7"/>
    <p:sldId id="14212" r:id="rId8"/>
    <p:sldId id="5213" r:id="rId9"/>
    <p:sldId id="17843" r:id="rId10"/>
    <p:sldId id="26012" r:id="rId11"/>
    <p:sldId id="25998" r:id="rId12"/>
    <p:sldId id="25995" r:id="rId13"/>
    <p:sldId id="26010" r:id="rId14"/>
    <p:sldId id="25698" r:id="rId15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50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2026/4/25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3974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4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我的眼光和心思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单单注视你 喔耶稣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随着你心律动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甜蜜的灵来充满我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放下为自己抓住的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放手交给你 我的主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我愿使你欢喜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对你的爱不断涌流</a:t>
            </a: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无悔地付出只愿你 心得满足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全心来献上最深刻真挚的爱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全然为你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377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2611</TotalTime>
  <Words>733</Words>
  <Application>Microsoft Office PowerPoint</Application>
  <PresentationFormat>宽屏</PresentationFormat>
  <Paragraphs>98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459</cp:revision>
  <dcterms:created xsi:type="dcterms:W3CDTF">1900-01-01T00:00:00Z</dcterms:created>
  <dcterms:modified xsi:type="dcterms:W3CDTF">2026-04-25T15:10:59Z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