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08" r:id="rId2"/>
    <p:sldId id="22718" r:id="rId3"/>
    <p:sldId id="22719" r:id="rId4"/>
    <p:sldId id="25700" r:id="rId5"/>
    <p:sldId id="25428" r:id="rId6"/>
    <p:sldId id="17843" r:id="rId7"/>
    <p:sldId id="26012" r:id="rId8"/>
    <p:sldId id="26013" r:id="rId9"/>
    <p:sldId id="26011" r:id="rId10"/>
    <p:sldId id="17844" r:id="rId11"/>
    <p:sldId id="14212" r:id="rId12"/>
    <p:sldId id="5213" r:id="rId13"/>
    <p:sldId id="25998" r:id="rId14"/>
    <p:sldId id="25995" r:id="rId15"/>
    <p:sldId id="26010" r:id="rId16"/>
    <p:sldId id="25698" r:id="rId17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63" d="100"/>
          <a:sy n="63" d="100"/>
        </p:scale>
        <p:origin x="42" y="204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2026/4/19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2026/4/19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2026/4/19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602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从早晨到夜晚，从旷野到高山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亲爱主，我要称颂你美名；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从早晨到夜晚，你爱永不止息，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亲爱主，一生紧紧跟随你。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我的眼光和心思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单单注视你 喔耶稣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随着你心律动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甜蜜的灵来充满我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放下为自己抓住的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放手交给你 我的主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我愿使你欢喜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对你的爱不断涌流</a:t>
            </a: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我生命气息全然为你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如同香膏倾倒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无悔地付出只愿你 心得满足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我生命气息全然为你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如同香膏倾倒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全心来献上最深刻真挚的爱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全然为你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我尊崇你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x3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For Thou Lord Art High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永活全能的主宰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道成肉身显明你的爱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奇妙主荣耀神，何等的伟大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圣洁尊贵的君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超乎万民在全地之上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为我罪流宝血，赎回我生命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</a:p>
        </p:txBody>
      </p:sp>
    </p:spTree>
    <p:extLst>
      <p:ext uri="{BB962C8B-B14F-4D97-AF65-F5344CB8AC3E}">
        <p14:creationId xmlns:p14="http://schemas.microsoft.com/office/powerpoint/2010/main" val="3115462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无人能与你相比，你掌权直到永远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我要扬声赞美你</a:t>
            </a: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喔，何等伟大的爱，高过诸天深海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当受极大赞美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喔，主你满有能力，世界盼望是你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我要敬拜你，耶稣我的主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无人能与你相比</a:t>
            </a:r>
            <a:r>
              <a:rPr lang="en-US" altLang="zh-CN" sz="1400" b="1">
                <a:solidFill>
                  <a:schemeClr val="bg1"/>
                </a:solidFill>
              </a:rPr>
              <a:t> 2/2</a:t>
            </a:r>
          </a:p>
        </p:txBody>
      </p:sp>
    </p:spTree>
    <p:extLst>
      <p:ext uri="{BB962C8B-B14F-4D97-AF65-F5344CB8AC3E}">
        <p14:creationId xmlns:p14="http://schemas.microsoft.com/office/powerpoint/2010/main" val="299392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惟有他是荣耀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尊贵配得赞美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在宝座上的真神羔羊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来敬拜他，高声起来颂扬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在宝座上的羔羊</a:t>
            </a: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Glory to the lamb</a:t>
            </a:r>
          </a:p>
        </p:txBody>
      </p:sp>
    </p:spTree>
    <p:extLst>
      <p:ext uri="{BB962C8B-B14F-4D97-AF65-F5344CB8AC3E}">
        <p14:creationId xmlns:p14="http://schemas.microsoft.com/office/powerpoint/2010/main" val="13221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我爱你主，因你怜悯永不止息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我一生交托在你手中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清晨当我睁开双眼直到我 躺臥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 神的良善荣美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主你声音带领我，能胜过试炼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在黑夜里，你比谁都更亲近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你是我的阿 爸父 你是我的朋友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我居住在你良善到永远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8A836-2278-8BB7-F865-E23960B2D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F64CDC3-6FA0-9D8C-FED3-D62BCF864B79}"/>
              </a:ext>
            </a:extLst>
          </p:cNvPr>
          <p:cNvSpPr txBox="1"/>
          <p:nvPr/>
        </p:nvSpPr>
        <p:spPr>
          <a:xfrm>
            <a:off x="178129" y="486888"/>
            <a:ext cx="11768447" cy="3974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喔我一生你信实不移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喔我一生主你对我真好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用我生命所有的气息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我要歌颂你良善到永远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你良善永跟随着我永远不离开我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(x2)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放下我 自己 愿降服于你我献上我一切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44560C7-2F20-ADAB-B93A-2C59EF9D834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408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90150-BEB0-3EDF-F885-C43DAAC85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2A2B222-648F-81E6-5B0B-5C5BF61D66E1}"/>
              </a:ext>
            </a:extLst>
          </p:cNvPr>
          <p:cNvSpPr txBox="1"/>
          <p:nvPr/>
        </p:nvSpPr>
        <p:spPr>
          <a:xfrm>
            <a:off x="178129" y="486888"/>
            <a:ext cx="11768447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  <a:endParaRPr lang="en-US" altLang="zh-CN" sz="6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  <a:endParaRPr lang="en-US" altLang="zh-CN" sz="6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  <a:endParaRPr lang="en-US" altLang="zh-CN" sz="6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sz="6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9DC5EC9E-92B0-E80A-8B36-FFFB349C8F28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19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C7B00-913D-D717-2DBB-4FA387B06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B0E77FB-188F-144A-9251-BC4789883FD4}"/>
              </a:ext>
            </a:extLst>
          </p:cNvPr>
          <p:cNvSpPr txBox="1"/>
          <p:nvPr/>
        </p:nvSpPr>
        <p:spPr>
          <a:xfrm>
            <a:off x="178129" y="486888"/>
            <a:ext cx="11768447" cy="5975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早晨我睁开眼睛，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渴望聆听你声音，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心中思想你的好，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更多与你来亲近。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夜晚我仍要歌唱，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向你阐明我心意，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敬拜化成一首歌，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单单要唱给你听。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1246E91-5D26-5C5D-C24F-52F4604F5D4A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1556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2605</TotalTime>
  <Words>750</Words>
  <Application>Microsoft Office PowerPoint</Application>
  <PresentationFormat>宽屏</PresentationFormat>
  <Paragraphs>119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458</cp:revision>
  <dcterms:created xsi:type="dcterms:W3CDTF">1900-01-01T00:00:00Z</dcterms:created>
  <dcterms:modified xsi:type="dcterms:W3CDTF">2026-04-19T01:57:42Z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