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08" r:id="rId2"/>
    <p:sldId id="22718" r:id="rId3"/>
    <p:sldId id="22719" r:id="rId4"/>
    <p:sldId id="25700" r:id="rId5"/>
    <p:sldId id="25428" r:id="rId6"/>
    <p:sldId id="23339" r:id="rId7"/>
    <p:sldId id="25997" r:id="rId8"/>
    <p:sldId id="14212" r:id="rId9"/>
    <p:sldId id="5213" r:id="rId10"/>
    <p:sldId id="25998" r:id="rId11"/>
    <p:sldId id="25995" r:id="rId12"/>
    <p:sldId id="26010" r:id="rId13"/>
    <p:sldId id="25698" r:id="rId14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321" y="45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2026/4/3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圣洁尊贵的君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超乎万民在全地之上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为我罪流宝血，赎回我生命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311546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无人能与你相比，你掌权直到永远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当受极大赞美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喔，主你满有能力，世界盼望是你</a:t>
            </a:r>
          </a:p>
          <a:p>
            <a:pPr marL="0" algn="ctr">
              <a:buClrTx/>
              <a:buSzTx/>
              <a:buNone/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我要敬拜你，耶稣我的主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无人能与你相比</a:t>
            </a:r>
            <a:r>
              <a:rPr lang="en-US" altLang="zh-CN" sz="1400" b="1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299392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荣耀， 荣耀，荣耀神羔羊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惟有他是荣耀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尊贵配得赞美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在宝座上的真神羔羊</a:t>
            </a: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来敬拜他，高声起来颂扬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在宝座上的羔羊</a:t>
            </a: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Glory to the lamb</a:t>
            </a:r>
          </a:p>
        </p:txBody>
      </p:sp>
    </p:spTree>
    <p:extLst>
      <p:ext uri="{BB962C8B-B14F-4D97-AF65-F5344CB8AC3E}">
        <p14:creationId xmlns:p14="http://schemas.microsoft.com/office/powerpoint/2010/main" val="13221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將祢的光照亮在我們身上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讓我們在祢面前毫無隱藏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打開我們的心我要 看見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祢的國度就在這裏彰顯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在祢光中我得見光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在祢裏面有豐盛盼望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榮耀榮耀榮耀榮耀聖潔大 君王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78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B74FD-A090-7F89-8D8E-52BB65DB3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C1A16-A81E-CF5E-6F3F-230BCE2CC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歡迎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在我們中 間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榮耀耶穌耶穌耶穌主耶穌</a:t>
            </a:r>
            <a:endParaRPr lang="en-US" altLang="zh-TW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祢是配得榮耀 大 君 王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590FE1-702A-FC5A-26C5-D08535175D68}"/>
              </a:ext>
            </a:extLst>
          </p:cNvPr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荣耀大君王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我的眼光和心思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单单注视你 喔耶稣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随着你心律动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甜蜜的灵来充满我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放下为自己抓住的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放手交给你 我的主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我愿使你欢喜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对你的爱不断涌流</a:t>
            </a: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无悔地付出只愿你 心得满足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我生命气息全然为你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如同香膏倾倒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全心来献上最深刻真挚的爱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全然为你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你为至高之主超乎全地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你被尊崇远超万神之上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我尊崇你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主啊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For Thou Lord Art High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</TotalTime>
  <Words>642</Words>
  <Application>Microsoft Office PowerPoint</Application>
  <PresentationFormat>宽屏</PresentationFormat>
  <Paragraphs>91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455</cp:revision>
  <dcterms:created xsi:type="dcterms:W3CDTF">1900-01-01T00:00:00Z</dcterms:created>
  <dcterms:modified xsi:type="dcterms:W3CDTF">2026-04-03T10:12:05Z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