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008" r:id="rId2"/>
    <p:sldId id="22715" r:id="rId3"/>
    <p:sldId id="22716" r:id="rId4"/>
    <p:sldId id="22717" r:id="rId5"/>
    <p:sldId id="22718" r:id="rId6"/>
    <p:sldId id="22719" r:id="rId7"/>
    <p:sldId id="25428" r:id="rId8"/>
    <p:sldId id="23339" r:id="rId9"/>
    <p:sldId id="25997" r:id="rId10"/>
    <p:sldId id="23958" r:id="rId11"/>
    <p:sldId id="5213" r:id="rId12"/>
    <p:sldId id="25998" r:id="rId13"/>
    <p:sldId id="25995" r:id="rId14"/>
    <p:sldId id="26010" r:id="rId15"/>
    <p:sldId id="25698" r:id="rId16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66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2026/3/14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主我感谢祢全能十架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祢亲自为我们舍命十架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在每一天祢更新我们能够更像祢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靠主十架 我们生命被改变</a:t>
            </a:r>
          </a:p>
          <a:p>
            <a:pPr marL="0" indent="0" algn="ctr">
              <a:buNone/>
            </a:pPr>
            <a:endParaRPr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你救赎我们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不惜代价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因为十架的大能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</a:t>
            </a:r>
          </a:p>
        </p:txBody>
      </p:sp>
    </p:spTree>
    <p:extLst>
      <p:ext uri="{BB962C8B-B14F-4D97-AF65-F5344CB8AC3E}">
        <p14:creationId xmlns:p14="http://schemas.microsoft.com/office/powerpoint/2010/main" val="1840478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我尊崇你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x3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For Thou Lord Art High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群（小六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六）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主，赐给我不动摇的信心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海浪之中你伸出大手拉住我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求除去我心中所有的怀疑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旷野之中紧紧跟随云柱火柱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1/3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海浪之中，我必不沉落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旷野之中，我必不迷路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不退缩也不害怕，不动摇也不放弃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因我深信你应许不改变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困难之中，我仍然赞美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疑惑之中，我仍然祷告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行在水面的信心，刚强壮胆地前进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我的神必在前面为我争战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2/3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我的祷告，无论求什么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只要相信，就必得着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只要相信，只要相信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就必得着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3/3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永活全能的主宰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道成肉身显明你的爱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奇妙主荣耀神，何等的伟大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圣洁尊贵的君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超乎万民在全地之上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为我罪流宝血，赎回我生命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</a:p>
        </p:txBody>
      </p:sp>
    </p:spTree>
    <p:extLst>
      <p:ext uri="{BB962C8B-B14F-4D97-AF65-F5344CB8AC3E}">
        <p14:creationId xmlns:p14="http://schemas.microsoft.com/office/powerpoint/2010/main" val="311546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无人能与你相比，你掌权直到永远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我要扬声赞美你</a:t>
            </a: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喔，何等伟大的爱，高过诸天深海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当受极大赞美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喔，主你满有能力，世界盼望是你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我要敬拜你，耶稣我的主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无人能与你相比</a:t>
            </a:r>
            <a:r>
              <a:rPr lang="en-US" altLang="zh-CN" sz="1400" b="1">
                <a:solidFill>
                  <a:schemeClr val="bg1"/>
                </a:solidFill>
              </a:rPr>
              <a:t> 2/2</a:t>
            </a:r>
          </a:p>
        </p:txBody>
      </p:sp>
    </p:spTree>
    <p:extLst>
      <p:ext uri="{BB962C8B-B14F-4D97-AF65-F5344CB8AC3E}">
        <p14:creationId xmlns:p14="http://schemas.microsoft.com/office/powerpoint/2010/main" val="2993925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惟有他是荣耀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尊贵配得赞美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在宝座上的真神羔羊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来敬拜他，高声起来颂扬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在宝座上的羔羊</a:t>
            </a: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Glory to the lamb</a:t>
            </a:r>
          </a:p>
        </p:txBody>
      </p:sp>
    </p:spTree>
    <p:extLst>
      <p:ext uri="{BB962C8B-B14F-4D97-AF65-F5344CB8AC3E}">
        <p14:creationId xmlns:p14="http://schemas.microsoft.com/office/powerpoint/2010/main" val="132210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將祢的光照亮在我們身上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讓我們在祢面前毫無隱藏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打開我們的心我要 看見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祢的國度就在這裏彰顯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在祢光中我得見光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在祢裏面有豐盛盼望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榮耀榮耀榮耀榮耀聖潔大 君王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81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B74FD-A090-7F89-8D8E-52BB65DB3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C1A16-A81E-CF5E-6F3F-230BCE2CC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歡迎</a:t>
            </a:r>
            <a:r>
              <a:rPr lang="zh-CN" altLang="en-US" sz="40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TW" altLang="en-US" sz="40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</a:t>
            </a: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我們中 間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祢是配得榮耀 大 君 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4590FE1-702A-FC5A-26C5-D08535175D68}"/>
              </a:ext>
            </a:extLst>
          </p:cNvPr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842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2472</TotalTime>
  <Words>624</Words>
  <Application>Microsoft Office PowerPoint</Application>
  <PresentationFormat>宽屏</PresentationFormat>
  <Paragraphs>99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0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451</cp:revision>
  <dcterms:created xsi:type="dcterms:W3CDTF">1900-01-01T00:00:00Z</dcterms:created>
  <dcterms:modified xsi:type="dcterms:W3CDTF">2026-03-14T01:20:00Z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