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008" r:id="rId2"/>
    <p:sldId id="22715" r:id="rId3"/>
    <p:sldId id="22716" r:id="rId4"/>
    <p:sldId id="22717" r:id="rId5"/>
    <p:sldId id="22718" r:id="rId6"/>
    <p:sldId id="22719" r:id="rId7"/>
    <p:sldId id="25428" r:id="rId8"/>
    <p:sldId id="23339" r:id="rId9"/>
    <p:sldId id="25997" r:id="rId10"/>
    <p:sldId id="23958" r:id="rId11"/>
    <p:sldId id="5213" r:id="rId12"/>
    <p:sldId id="25998" r:id="rId13"/>
    <p:sldId id="25995" r:id="rId14"/>
    <p:sldId id="26010" r:id="rId15"/>
    <p:sldId id="25698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24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2026/3/24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2026/3/24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主，赐给我不动摇的信心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海浪之中你伸出大手拉住我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求除去我心中所有的怀疑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旷野之中紧紧跟随云柱火柱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1/3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海浪之中，我必不沉落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旷野之中，我必不迷路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不退缩也不害怕，不动摇也不放弃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因我深信你应许不改变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困难之中，我仍然赞美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疑惑之中，我仍然祷告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行在水面的信心，刚强壮胆地前进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我的神必在前面为我争战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2/3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我的祷告，无论求什么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只要相信，就必得着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只要相信，只要相信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就必得着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3/3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TW" altLang="en-US" sz="40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4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</TotalTime>
  <Words>627</Words>
  <Application>Microsoft Office PowerPoint</Application>
  <PresentationFormat>宽屏</PresentationFormat>
  <Paragraphs>99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452</cp:revision>
  <dcterms:created xsi:type="dcterms:W3CDTF">1900-01-01T00:00:00Z</dcterms:created>
  <dcterms:modified xsi:type="dcterms:W3CDTF">2026-03-24T07:46:39Z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