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008" r:id="rId2"/>
    <p:sldId id="22715" r:id="rId3"/>
    <p:sldId id="22716" r:id="rId4"/>
    <p:sldId id="22717" r:id="rId5"/>
    <p:sldId id="25992" r:id="rId6"/>
    <p:sldId id="25993" r:id="rId7"/>
    <p:sldId id="25003" r:id="rId8"/>
    <p:sldId id="23339" r:id="rId9"/>
    <p:sldId id="25997" r:id="rId10"/>
    <p:sldId id="17843" r:id="rId11"/>
    <p:sldId id="17844" r:id="rId12"/>
    <p:sldId id="23958" r:id="rId13"/>
    <p:sldId id="25998" r:id="rId14"/>
    <p:sldId id="25995" r:id="rId15"/>
    <p:sldId id="26010" r:id="rId16"/>
    <p:sldId id="25698" r:id="rId17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321" y="45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2026/2/27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2026/2/27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2026/2/27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975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早晨我睁开眼睛，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渴望聆听你声音，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心中思想你的好，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更多与你来亲近。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夜晚我仍要歌唱，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向你阐明我心意，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敬拜化成一首歌，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单单要唱给你听。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6602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从早晨到夜晚，从旷野到高山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亲爱主，我要称颂你美名；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从早晨到夜晚，你爱永不止息，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亲爱主，一生紧紧跟随你。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主我感谢祢全能十架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祢亲自为我们舍命十架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在每一天祢更新我们能够更像祢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靠主十架 我们生命被改变</a:t>
            </a:r>
          </a:p>
          <a:p>
            <a:pPr marL="0" indent="0" algn="ctr">
              <a:buNone/>
            </a:pPr>
            <a:endParaRPr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你救赎我们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不惜代价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何等奇妙恩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我们赞美你</a:t>
            </a:r>
          </a:p>
          <a:p>
            <a:pPr marL="0" indent="0" algn="ctr">
              <a:buNone/>
            </a:pPr>
            <a:r>
              <a:rPr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因为十架的大能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感谢你全能十架</a:t>
            </a:r>
          </a:p>
        </p:txBody>
      </p:sp>
    </p:spTree>
    <p:extLst>
      <p:ext uri="{BB962C8B-B14F-4D97-AF65-F5344CB8AC3E}">
        <p14:creationId xmlns:p14="http://schemas.microsoft.com/office/powerpoint/2010/main" val="1840478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周一到周五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儿童：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周六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周二到周四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青少年：周一、四、五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8:00-9:00 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主，赐给我不动摇的信心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海浪之中你伸出大手拉住我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求除去我心中所有的怀疑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旷野之中紧紧跟随云柱火柱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1/3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海浪之中，我必不沉落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旷野之中，我必不迷路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不退缩也不害怕，不动摇也不放弃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因我深信你应许不改变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困难之中，我仍然赞美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疑惑之中，我仍然祷告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行在水面的信心，刚强壮胆地前进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我的神必在前面为我争战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2/3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我的祷告，无论求什么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只要相信，就必得着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只要相信，只要相信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就必得着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3/3</a:t>
            </a:r>
            <a:endParaRPr lang="zh-CN" altLang="en-US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每个狂风暴雨里 你同在在那里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每个难处低谷里 你恩典在那里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每个伤心失望里 你爱我爱到底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在你爱的光中 我得着能力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荣耀高举你的名 我跟随不怀疑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在这爱的路程里 我奔跑不放弃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1/2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516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63137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四面受敌 却不被困住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心里作难 却不至失望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至暂至轻 的苦楚要成就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极重无比永远的荣耀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325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轻轻听 我要轻轻听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我要侧耳听我主声音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轻轻听 他在轻轻听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我的牧人 认得我声音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你是大牧者 生命的主宰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我一生 只听随主声音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你是大牧者 生命的主宰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我的牧人认得我声音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轻轻听</a:t>
            </a:r>
          </a:p>
        </p:txBody>
      </p:sp>
    </p:spTree>
    <p:extLst>
      <p:ext uri="{BB962C8B-B14F-4D97-AF65-F5344CB8AC3E}">
        <p14:creationId xmlns:p14="http://schemas.microsoft.com/office/powerpoint/2010/main" val="452588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將祢的光照亮在我們身上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讓我們在祢面前毫無隱藏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打開我們的心我要 看見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祢的國度就在這裏彰顯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在祢光中我得見光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在祢裏面有豐盛盼望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榮耀榮耀榮耀榮耀聖潔大 君王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781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B74FD-A090-7F89-8D8E-52BB65DB3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0C1A16-A81E-CF5E-6F3F-230BCE2CC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歡迎在我們中 間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祢是配得榮耀 大 君 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4590FE1-702A-FC5A-26C5-D08535175D68}"/>
              </a:ext>
            </a:extLst>
          </p:cNvPr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0842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2463</TotalTime>
  <Words>695</Words>
  <Application>Microsoft Office PowerPoint</Application>
  <PresentationFormat>宽屏</PresentationFormat>
  <Paragraphs>111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447</cp:revision>
  <dcterms:created xsi:type="dcterms:W3CDTF">1900-01-01T00:00:00Z</dcterms:created>
  <dcterms:modified xsi:type="dcterms:W3CDTF">2026-02-27T14:24:01Z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