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08" r:id="rId2"/>
    <p:sldId id="25974" r:id="rId3"/>
    <p:sldId id="25992" r:id="rId4"/>
    <p:sldId id="25993" r:id="rId5"/>
    <p:sldId id="25003" r:id="rId6"/>
    <p:sldId id="17843" r:id="rId7"/>
    <p:sldId id="17844" r:id="rId8"/>
    <p:sldId id="23958" r:id="rId9"/>
    <p:sldId id="25998" r:id="rId10"/>
    <p:sldId id="25995" r:id="rId11"/>
    <p:sldId id="26010" r:id="rId12"/>
    <p:sldId id="25698" r:id="rId13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2026/2/6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周六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 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我要向高山举目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我的帮助从何来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我的帮助从造天地的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耶和华而来</a:t>
            </a:r>
          </a:p>
          <a:p>
            <a:pPr marL="0" indent="0" algn="ctr">
              <a:buNone/>
            </a:pPr>
            <a:endParaRPr 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哈利路亚，哈利路亚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哈利路亚，</a:t>
            </a: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我要轻轻听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我要侧耳听我主声音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他在轻轻听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 认得我声音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 只听随主声音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我的牧人认得我声音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轻轻听</a:t>
            </a:r>
          </a:p>
        </p:txBody>
      </p:sp>
    </p:spTree>
    <p:extLst>
      <p:ext uri="{BB962C8B-B14F-4D97-AF65-F5344CB8AC3E}">
        <p14:creationId xmlns:p14="http://schemas.microsoft.com/office/powerpoint/2010/main" val="45258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478</Words>
  <Application>Microsoft Office PowerPoint</Application>
  <PresentationFormat>宽屏</PresentationFormat>
  <Paragraphs>84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446</cp:revision>
  <dcterms:created xsi:type="dcterms:W3CDTF">1900-01-01T00:00:00Z</dcterms:created>
  <dcterms:modified xsi:type="dcterms:W3CDTF">2026-02-06T13:34:14Z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