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6008" r:id="rId2"/>
    <p:sldId id="22715" r:id="rId3"/>
    <p:sldId id="22716" r:id="rId4"/>
    <p:sldId id="22717" r:id="rId5"/>
    <p:sldId id="25992" r:id="rId6"/>
    <p:sldId id="25993" r:id="rId7"/>
    <p:sldId id="25003" r:id="rId8"/>
    <p:sldId id="11618" r:id="rId9"/>
    <p:sldId id="25994" r:id="rId10"/>
    <p:sldId id="26009" r:id="rId11"/>
    <p:sldId id="17843" r:id="rId12"/>
    <p:sldId id="17844" r:id="rId13"/>
    <p:sldId id="23958" r:id="rId14"/>
    <p:sldId id="25998" r:id="rId15"/>
    <p:sldId id="25995" r:id="rId16"/>
    <p:sldId id="26010" r:id="rId17"/>
    <p:sldId id="25698" r:id="rId18"/>
  </p:sldIdLst>
  <p:sldSz cx="12192000" cy="6858000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 snapToObjects="1" showGuides="1">
      <p:cViewPr varScale="1">
        <p:scale>
          <a:sx n="70" d="100"/>
          <a:sy n="70" d="100"/>
        </p:scale>
        <p:origin x="321" y="45"/>
      </p:cViewPr>
      <p:guideLst>
        <p:guide orient="horz" pos="209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2026/2/2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2026/2/2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2026/2/2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2026/2/2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2026/2/2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2026/2/2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2026/2/2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2026/2/2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  <a:t>2026/2/2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CC031-546E-00B9-18A9-ED30D271A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B3930E15-67FF-FE0B-3846-0918C88F1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1542464" y="774489"/>
            <a:ext cx="8967470" cy="1410298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7AC057A-D1CF-F4BD-25E6-5511B7FF51EC}"/>
              </a:ext>
            </a:extLst>
          </p:cNvPr>
          <p:cNvSpPr txBox="1"/>
          <p:nvPr/>
        </p:nvSpPr>
        <p:spPr>
          <a:xfrm>
            <a:off x="1315890" y="296232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</a:p>
        </p:txBody>
      </p:sp>
    </p:spTree>
    <p:extLst>
      <p:ext uri="{BB962C8B-B14F-4D97-AF65-F5344CB8AC3E}">
        <p14:creationId xmlns:p14="http://schemas.microsoft.com/office/powerpoint/2010/main" val="2701519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F652E9-3712-1ADD-6129-8BC4C7F96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0D59BAE-04A0-6967-319D-91C1FEAD0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8613"/>
            <a:ext cx="10515600" cy="58483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即使我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看不到，</a:t>
            </a: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仍</a:t>
            </a: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运行</a:t>
            </a:r>
          </a:p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即使感觉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不到，</a:t>
            </a: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仍</a:t>
            </a: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运行</a:t>
            </a:r>
          </a:p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你不停止，你不停止运行</a:t>
            </a:r>
          </a:p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你不停止，你不停止运行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F73C559-E9F0-15E0-655F-824B48E994D5}"/>
              </a:ext>
            </a:extLst>
          </p:cNvPr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开路者</a:t>
            </a:r>
            <a:r>
              <a:rPr lang="en-US" altLang="zh-CN" sz="1400" b="1" dirty="0">
                <a:solidFill>
                  <a:schemeClr val="bg1"/>
                </a:solidFill>
              </a:rPr>
              <a:t>Way maker 3/3</a:t>
            </a:r>
          </a:p>
        </p:txBody>
      </p:sp>
    </p:spTree>
    <p:extLst>
      <p:ext uri="{BB962C8B-B14F-4D97-AF65-F5344CB8AC3E}">
        <p14:creationId xmlns:p14="http://schemas.microsoft.com/office/powerpoint/2010/main" val="2547951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5975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早晨我睁开眼睛，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渴望聆听你声音，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心中思想你的好，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更多与你来亲近。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夜晚我仍要歌唱，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向你阐明我心意，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敬拜化成一首歌，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单单要唱给你听。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从早晨到夜晚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6602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从早晨到夜晚，从旷野到高山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亲爱主，我要称颂你美名；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从早晨到夜晚，你爱永不止息，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亲爱主，一生紧紧跟随你。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我的主，我爱你，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我要夸你的爱无止尽。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我的主，我爱你，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我要夸你的爱无止尽。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从早晨到夜晚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主我感谢祢全能十架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祢亲自为我们舍命十架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在每一天祢更新我们能够更像祢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靠主十架 我们生命被改变</a:t>
            </a:r>
          </a:p>
          <a:p>
            <a:pPr marL="0" indent="0" algn="ctr">
              <a:buNone/>
            </a:pPr>
            <a:endParaRPr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何等奇妙恩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我们赞美你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你救赎我们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不惜代价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何等奇妙恩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我们赞美你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因为十架的大能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x2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感谢你全能十架</a:t>
            </a:r>
          </a:p>
        </p:txBody>
      </p:sp>
    </p:spTree>
    <p:extLst>
      <p:ext uri="{BB962C8B-B14F-4D97-AF65-F5344CB8AC3E}">
        <p14:creationId xmlns:p14="http://schemas.microsoft.com/office/powerpoint/2010/main" val="18404787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AFCB7-C248-3B87-8CF4-78FFDF824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F09F755B-7487-E1D8-3F96-9C5B1F8D0F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日常报告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2160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见证分享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06358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20A95-DC4A-CDA9-B4B9-78469D6DD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60A640B0-D7E9-A481-3C70-B05296B7A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2265" y="1160059"/>
            <a:ext cx="8967470" cy="3209981"/>
          </a:xfrm>
        </p:spPr>
        <p:txBody>
          <a:bodyPr>
            <a:normAutofit fontScale="85000" lnSpcReduction="10000"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同行者官网</a:t>
            </a:r>
            <a:b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https://tongxingzhe.top</a:t>
            </a:r>
          </a:p>
        </p:txBody>
      </p:sp>
    </p:spTree>
    <p:extLst>
      <p:ext uri="{BB962C8B-B14F-4D97-AF65-F5344CB8AC3E}">
        <p14:creationId xmlns:p14="http://schemas.microsoft.com/office/powerpoint/2010/main" val="13348261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7809287" cy="622173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聚会时间：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鹤山 周六上午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天河 周日上午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9:30-12:00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花都 周日下午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14:30-17:00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蜂蜜书屋（线上读经小组）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联系舒婷姐妹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周一到周五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Noah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弟兄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儿童：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周六 智慧之子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联系小薇姐妹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周二到周四 智慧之子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青少年：周一、四、五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8:00-9:00 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联系小薇姐妹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下期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发光发热少年营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开营时间：预计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27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月（寒假）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探访、传福音、医治祷告等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联系方式：132 50212470（微信同号）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61C729C-4B16-9BEC-46A0-B77C059DC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5099" y="1614621"/>
            <a:ext cx="2803161" cy="3805257"/>
          </a:xfrm>
          <a:prstGeom prst="rect">
            <a:avLst/>
          </a:prstGeom>
        </p:spPr>
      </p:pic>
      <p:sp>
        <p:nvSpPr>
          <p:cNvPr id="2" name="副标题 2">
            <a:extLst>
              <a:ext uri="{FF2B5EF4-FFF2-40B4-BE49-F238E27FC236}">
                <a16:creationId xmlns:a16="http://schemas.microsoft.com/office/drawing/2014/main" id="{86B937B1-8FA0-E1E7-F025-3C71AD592A8A}"/>
              </a:ext>
            </a:extLst>
          </p:cNvPr>
          <p:cNvSpPr txBox="1">
            <a:spLocks/>
          </p:cNvSpPr>
          <p:nvPr/>
        </p:nvSpPr>
        <p:spPr>
          <a:xfrm>
            <a:off x="8596147" y="751734"/>
            <a:ext cx="2803161" cy="749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奉献二维码</a:t>
            </a:r>
            <a:endParaRPr lang="en-US" altLang="zh-CN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主，赐给我不动摇的信心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海浪之中你伸出大手拉住我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求除去我心中所有的怀疑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旷野之中紧紧跟随云柱火柱</a:t>
            </a:r>
          </a:p>
          <a:p>
            <a:pPr marL="0" indent="0" algn="ctr">
              <a:buNone/>
            </a:pP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不动摇的信心</a:t>
            </a:r>
            <a:r>
              <a:rPr lang="en-US" altLang="zh-CN" sz="1400" b="1">
                <a:solidFill>
                  <a:schemeClr val="bg1"/>
                </a:solidFill>
              </a:rPr>
              <a:t> 1/3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海浪之中，我必不沉落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旷野之中，我必不迷路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不退缩也不害怕，不动摇也不放弃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因我深信你应许不改变</a:t>
            </a:r>
          </a:p>
          <a:p>
            <a:pPr marL="0" indent="0" algn="ctr">
              <a:buNone/>
            </a:pP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困难之中，我仍然赞美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疑惑之中，我仍然祷告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行在水面的信心，刚强壮胆地前进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我的神必在前面为我争战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不动摇的信心</a:t>
            </a:r>
            <a:r>
              <a:rPr lang="en-US" altLang="zh-CN" sz="1400" b="1">
                <a:solidFill>
                  <a:schemeClr val="bg1"/>
                </a:solidFill>
              </a:rPr>
              <a:t> 2/3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我的祷告，无论求什么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只要相信，就必得着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只要相信，只要相信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就必得着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不动摇的信心</a:t>
            </a:r>
            <a:r>
              <a:rPr lang="en-US" altLang="zh-CN" sz="1400" b="1">
                <a:solidFill>
                  <a:schemeClr val="bg1"/>
                </a:solidFill>
              </a:rPr>
              <a:t> 3/3</a:t>
            </a:r>
            <a:endParaRPr lang="zh-CN" altLang="en-US" sz="14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每个狂风暴雨里 你同在在那里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每个难处低谷里 你恩典在那里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每个伤心失望里 你爱我爱到底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在你爱的光中 我得着能力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我爱你 用尽我全心 全意全力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荣耀高举你的名 我跟随不怀疑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我爱你 用尽我全心 全意全力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在这爱的路程里 我奔跑不放弃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奔跑不放弃</a:t>
            </a:r>
            <a:r>
              <a:rPr lang="en-US" altLang="zh-CN" sz="1400" b="1" dirty="0">
                <a:solidFill>
                  <a:schemeClr val="bg1"/>
                </a:solidFill>
                <a:sym typeface="+mn-ea"/>
              </a:rPr>
              <a:t>1/2</a:t>
            </a:r>
            <a:endParaRPr lang="en-US" altLang="zh-CN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516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63137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四面受敌 却不被困住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心里作难 却不至失望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至暂至轻 的苦楚要成就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极重无比永远的荣耀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奔跑不放弃</a:t>
            </a:r>
            <a:r>
              <a:rPr lang="en-US" altLang="zh-CN" sz="1400" b="1" dirty="0">
                <a:solidFill>
                  <a:schemeClr val="bg1"/>
                </a:solidFill>
                <a:sym typeface="+mn-ea"/>
              </a:rPr>
              <a:t>2/2</a:t>
            </a:r>
            <a:endParaRPr lang="en-US" altLang="zh-CN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325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轻轻听 我要轻轻听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我要侧耳听我主声音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轻轻听 他在轻轻听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我的牧人 认得我声音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你是大牧者 生命的主宰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我一生 只听随主声音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你是大牧者 生命的主宰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我的牧人认得我声音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轻轻听</a:t>
            </a:r>
          </a:p>
        </p:txBody>
      </p:sp>
    </p:spTree>
    <p:extLst>
      <p:ext uri="{BB962C8B-B14F-4D97-AF65-F5344CB8AC3E}">
        <p14:creationId xmlns:p14="http://schemas.microsoft.com/office/powerpoint/2010/main" val="452588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28613"/>
            <a:ext cx="10515600" cy="58483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你同在，运行在这地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我敬拜你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，我敬拜你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你同在，动工在这地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我敬拜你，我敬拜你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en-US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你是开路者，行神迹的神</a:t>
            </a: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持守应许，黑暗中的光</a:t>
            </a: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我神，这就是你主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开路者</a:t>
            </a:r>
            <a:r>
              <a:rPr lang="en-US" altLang="zh-CN" sz="1400" b="1" dirty="0">
                <a:solidFill>
                  <a:schemeClr val="bg1"/>
                </a:solidFill>
              </a:rPr>
              <a:t>Way maker 1/3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6B4841-0500-F61C-4575-C2AE89AF9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D92680F-5947-F1DB-460B-678BEC545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8613"/>
            <a:ext cx="10515600" cy="58483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你同在，触摸每颗心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我敬拜你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，我敬拜你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你同在，医治每颗心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我敬拜你，我敬拜你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en-US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你是开路者，行神迹的神</a:t>
            </a: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持守应许，黑暗中的光</a:t>
            </a: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我神，这就是你主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E547FD54-ABFD-7FF0-518E-D71B2BB2C467}"/>
              </a:ext>
            </a:extLst>
          </p:cNvPr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开路者</a:t>
            </a:r>
            <a:r>
              <a:rPr lang="en-US" altLang="zh-CN" sz="1400" b="1" dirty="0">
                <a:solidFill>
                  <a:schemeClr val="bg1"/>
                </a:solidFill>
              </a:rPr>
              <a:t>Way maker 2/3</a:t>
            </a:r>
          </a:p>
        </p:txBody>
      </p:sp>
    </p:spTree>
    <p:extLst>
      <p:ext uri="{BB962C8B-B14F-4D97-AF65-F5344CB8AC3E}">
        <p14:creationId xmlns:p14="http://schemas.microsoft.com/office/powerpoint/2010/main" val="2923056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2438</TotalTime>
  <Words>748</Words>
  <Application>Microsoft Office PowerPoint</Application>
  <PresentationFormat>宽屏</PresentationFormat>
  <Paragraphs>120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2" baseType="lpstr"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Noah Noah</cp:lastModifiedBy>
  <cp:revision>445</cp:revision>
  <dcterms:created xsi:type="dcterms:W3CDTF">1900-01-01T00:00:00Z</dcterms:created>
  <dcterms:modified xsi:type="dcterms:W3CDTF">2026-02-02T02:55:02Z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223DF69268214A3184218D4E12642B01_13</vt:lpwstr>
  </property>
</Properties>
</file>