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41" r:id="rId2"/>
    <p:sldId id="26008" r:id="rId3"/>
    <p:sldId id="21285" r:id="rId4"/>
    <p:sldId id="25975" r:id="rId5"/>
    <p:sldId id="25998" r:id="rId6"/>
    <p:sldId id="25995" r:id="rId7"/>
    <p:sldId id="25999" r:id="rId8"/>
    <p:sldId id="21086" r:id="rId9"/>
    <p:sldId id="14544" r:id="rId10"/>
    <p:sldId id="26000" r:id="rId11"/>
    <p:sldId id="25987" r:id="rId12"/>
    <p:sldId id="25989" r:id="rId13"/>
    <p:sldId id="25954" r:id="rId14"/>
    <p:sldId id="25955" r:id="rId15"/>
    <p:sldId id="25218" r:id="rId16"/>
    <p:sldId id="25219" r:id="rId17"/>
    <p:sldId id="26002" r:id="rId18"/>
    <p:sldId id="26004" r:id="rId19"/>
    <p:sldId id="26005" r:id="rId20"/>
    <p:sldId id="26006" r:id="rId21"/>
    <p:sldId id="26009" r:id="rId22"/>
    <p:sldId id="26010" r:id="rId23"/>
    <p:sldId id="26007" r:id="rId24"/>
    <p:sldId id="7451" r:id="rId25"/>
    <p:sldId id="26001" r:id="rId26"/>
    <p:sldId id="25985" r:id="rId27"/>
    <p:sldId id="25986" r:id="rId28"/>
    <p:sldId id="25962" r:id="rId29"/>
    <p:sldId id="23339" r:id="rId30"/>
    <p:sldId id="23340" r:id="rId31"/>
    <p:sldId id="5213" r:id="rId32"/>
    <p:sldId id="25996" r:id="rId33"/>
    <p:sldId id="25698" r:id="rId34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6"/>
  </p:normalViewPr>
  <p:slideViewPr>
    <p:cSldViewPr snapToGrid="0" snapToObjects="1" showGuides="1">
      <p:cViewPr varScale="1">
        <p:scale>
          <a:sx n="70" d="100"/>
          <a:sy n="70" d="100"/>
        </p:scale>
        <p:origin x="321" y="45"/>
      </p:cViewPr>
      <p:guideLst>
        <p:guide orient="horz" pos="209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43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08A71-EAF0-F7A4-244B-8DDA8D5A1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E9997BE-F405-A729-EE0D-72FA1BB8C8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BB5ACAC-725C-61C2-AD64-9F9ED2D93C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CA5ACE4-7768-4EBB-A2C5-8ACFA6A092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229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2D277-4D84-614B-1D0F-07F3C1A74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F9EF93A-6047-1236-1AC2-2333C9EAC0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2337EB3-3D4E-DFA7-75A1-32FE30FB28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7388940-4DEC-6D2C-B5C3-62D1CCDD98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891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5CAE8-D6DA-4197-D9EC-5764CFD72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47A5B7A-9ACA-1B51-8D1E-6A57452E9B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FAA34B4-6A20-2064-4F6A-926F93F94D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41F5D9-E338-561E-F40E-471A1AB3A9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335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733F9-6CC6-EAB8-002F-6B7AF9510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8C75764-D3AD-17FD-400D-C2E4DB04E0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58067BB-4282-B495-B181-F99410F32E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7B1317-47FB-F5D5-391C-BE4CCF5EDC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017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D9B2-273E-1544-B5EE-B2275DA67251}" type="datetimeFigureOut">
              <a:rPr kumimoji="1" lang="zh-CN" altLang="en-US" smtClean="0"/>
              <a:t>2025/12/24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CA77-E1AA-1341-B86A-40BB182187A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D9B2-273E-1544-B5EE-B2275DA67251}" type="datetimeFigureOut">
              <a:rPr kumimoji="1" lang="zh-CN" altLang="en-US" smtClean="0"/>
              <a:t>2025/12/24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CA77-E1AA-1341-B86A-40BB182187A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D9B2-273E-1544-B5EE-B2275DA67251}" type="datetimeFigureOut">
              <a:rPr kumimoji="1" lang="zh-CN" altLang="en-US" smtClean="0"/>
              <a:t>2025/12/24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CA77-E1AA-1341-B86A-40BB182187A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D9B2-273E-1544-B5EE-B2275DA67251}" type="datetimeFigureOut">
              <a:rPr kumimoji="1" lang="zh-CN" altLang="en-US" smtClean="0"/>
              <a:t>2025/12/24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CA77-E1AA-1341-B86A-40BB182187A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D9B2-273E-1544-B5EE-B2275DA67251}" type="datetimeFigureOut">
              <a:rPr kumimoji="1" lang="zh-CN" altLang="en-US" smtClean="0"/>
              <a:t>2025/12/24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CA77-E1AA-1341-B86A-40BB182187A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D9B2-273E-1544-B5EE-B2275DA67251}" type="datetimeFigureOut">
              <a:rPr kumimoji="1" lang="zh-CN" altLang="en-US" smtClean="0"/>
              <a:t>2025/12/24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CA77-E1AA-1341-B86A-40BB182187A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D9B2-273E-1544-B5EE-B2275DA67251}" type="datetimeFigureOut">
              <a:rPr kumimoji="1" lang="zh-CN" altLang="en-US" smtClean="0"/>
              <a:t>2025/12/24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CA77-E1AA-1341-B86A-40BB182187A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D9B2-273E-1544-B5EE-B2275DA67251}" type="datetimeFigureOut">
              <a:rPr kumimoji="1" lang="zh-CN" altLang="en-US" smtClean="0"/>
              <a:t>2025/12/24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CA77-E1AA-1341-B86A-40BB182187A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D9B2-273E-1544-B5EE-B2275DA67251}" type="datetimeFigureOut">
              <a:rPr kumimoji="1" lang="zh-CN" altLang="en-US" smtClean="0"/>
              <a:t>2025/12/24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CA77-E1AA-1341-B86A-40BB182187A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D9B2-273E-1544-B5EE-B2275DA67251}" type="datetimeFigureOut">
              <a:rPr kumimoji="1" lang="zh-CN" altLang="en-US" smtClean="0"/>
              <a:t>2025/12/24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CA77-E1AA-1341-B86A-40BB182187A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D9B2-273E-1544-B5EE-B2275DA67251}" type="datetimeFigureOut">
              <a:rPr kumimoji="1" lang="zh-CN" altLang="en-US" smtClean="0"/>
              <a:t>2025/12/24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CA77-E1AA-1341-B86A-40BB182187A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2">
                <a:lumMod val="75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ED9B2-273E-1544-B5EE-B2275DA67251}" type="datetimeFigureOut">
              <a:rPr kumimoji="1" lang="zh-CN" altLang="en-US" smtClean="0"/>
              <a:t>2025/12/24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FCA77-E1AA-1341-B86A-40BB182187A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49DD436-FEF3-7689-B065-B591FE9A34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 flipH="1">
            <a:off x="579026" y="692601"/>
            <a:ext cx="11033948" cy="4357070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6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欢迎参加</a:t>
            </a:r>
            <a:endParaRPr lang="en-US" altLang="zh-CN" sz="66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8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8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同行者圣诞聚会</a:t>
            </a:r>
            <a:endParaRPr lang="en-US" altLang="zh-CN" sz="80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3367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D4473-AE00-2CBC-9B23-3842B23FD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2">
            <a:extLst>
              <a:ext uri="{FF2B5EF4-FFF2-40B4-BE49-F238E27FC236}">
                <a16:creationId xmlns:a16="http://schemas.microsoft.com/office/drawing/2014/main" id="{7FF913CB-204C-CBE0-F5E2-BC6CF2F96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1457" y="1748021"/>
            <a:ext cx="8967470" cy="2465070"/>
          </a:xfrm>
        </p:spPr>
        <p:txBody>
          <a:bodyPr>
            <a:normAutofit lnSpcReduction="10000"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6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青年敬拜</a:t>
            </a:r>
            <a:br>
              <a:rPr lang="en-US" altLang="zh-CN" sz="6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（吉他弹唱）</a:t>
            </a:r>
            <a:endParaRPr lang="en-US" altLang="zh-CN" sz="66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0543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486888"/>
            <a:ext cx="10515600" cy="5690075"/>
          </a:xfrm>
        </p:spPr>
        <p:txBody>
          <a:bodyPr>
            <a:normAutofit/>
          </a:bodyPr>
          <a:lstStyle/>
          <a:p>
            <a:pPr marL="0" indent="0" algn="ctr">
              <a:lnSpc>
                <a:spcPts val="6500"/>
              </a:lnSpc>
              <a:buNone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耶稣 荣美的救主 </a:t>
            </a:r>
            <a:endParaRPr lang="en-US" altLang="zh-CN" sz="44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  <a:p>
            <a:pPr marL="0" indent="0" algn="ctr">
              <a:lnSpc>
                <a:spcPts val="6500"/>
              </a:lnSpc>
              <a:buNone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复活全能真神 荣耀君王</a:t>
            </a:r>
          </a:p>
          <a:p>
            <a:pPr marL="0" indent="0" algn="ctr">
              <a:lnSpc>
                <a:spcPts val="6500"/>
              </a:lnSpc>
              <a:buNone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神羔羊 圣洁和公义</a:t>
            </a:r>
          </a:p>
          <a:p>
            <a:pPr marL="0" indent="0" algn="ctr">
              <a:lnSpc>
                <a:spcPts val="6500"/>
              </a:lnSpc>
              <a:buNone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尊荣的拯救者 明亮晨星</a:t>
            </a:r>
          </a:p>
          <a:p>
            <a:pPr marL="0" indent="0" algn="ctr">
              <a:lnSpc>
                <a:spcPts val="6500"/>
              </a:lnSpc>
              <a:buNone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天使高声齐颂扬</a:t>
            </a:r>
          </a:p>
          <a:p>
            <a:pPr marL="0" indent="0" algn="ctr">
              <a:lnSpc>
                <a:spcPts val="6500"/>
              </a:lnSpc>
              <a:buNone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万物都屈膝来敬拜你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0955" y="-14605"/>
            <a:ext cx="20770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耶稣荣美的救主 </a:t>
            </a:r>
            <a:r>
              <a:rPr lang="en-US" altLang="zh-CN" sz="1400" b="1" dirty="0">
                <a:solidFill>
                  <a:schemeClr val="bg1"/>
                </a:solidFill>
              </a:rPr>
              <a:t>1/2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23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955" y="-14605"/>
            <a:ext cx="20770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耶稣荣美的救主 </a:t>
            </a:r>
            <a:r>
              <a:rPr lang="en-US" altLang="zh-CN" sz="1400" b="1" dirty="0">
                <a:solidFill>
                  <a:schemeClr val="bg1"/>
                </a:solidFill>
              </a:rPr>
              <a:t>2/2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8C30083-366D-7DA0-DDD4-1CE2DFDC7D22}"/>
              </a:ext>
            </a:extLst>
          </p:cNvPr>
          <p:cNvSpPr txBox="1">
            <a:spLocks/>
          </p:cNvSpPr>
          <p:nvPr/>
        </p:nvSpPr>
        <p:spPr>
          <a:xfrm>
            <a:off x="838200" y="502128"/>
            <a:ext cx="10515600" cy="5662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5500"/>
              </a:lnSpc>
              <a:buFont typeface="Arial" panose="020B0604020202020204"/>
              <a:buNone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何等奇妙 何等荣耀</a:t>
            </a:r>
          </a:p>
          <a:p>
            <a:pPr marL="0" indent="0" algn="ctr">
              <a:lnSpc>
                <a:spcPts val="5500"/>
              </a:lnSpc>
              <a:buFont typeface="Arial" panose="020B0604020202020204"/>
              <a:buNone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超乎万民之上 配得尊崇</a:t>
            </a:r>
          </a:p>
          <a:p>
            <a:pPr marL="0" indent="0" algn="ctr">
              <a:lnSpc>
                <a:spcPts val="5500"/>
              </a:lnSpc>
              <a:buFont typeface="Arial" panose="020B0604020202020204"/>
              <a:buNone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何等奇妙 何等荣耀 </a:t>
            </a:r>
            <a:endParaRPr lang="en-US" altLang="zh-CN" sz="44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  <a:p>
            <a:pPr marL="0" indent="0" algn="ctr">
              <a:lnSpc>
                <a:spcPts val="5500"/>
              </a:lnSpc>
              <a:buFont typeface="Arial" panose="020B0604020202020204"/>
              <a:buNone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耶稣我主 超乎万名之上 耶稣</a:t>
            </a:r>
          </a:p>
          <a:p>
            <a:pPr marL="0" indent="0" algn="ctr">
              <a:lnSpc>
                <a:spcPts val="5500"/>
              </a:lnSpc>
              <a:buFont typeface="Arial" panose="020B0604020202020204"/>
              <a:buNone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我要永远敬拜</a:t>
            </a:r>
          </a:p>
          <a:p>
            <a:pPr marL="0" indent="0" algn="ctr">
              <a:lnSpc>
                <a:spcPts val="5500"/>
              </a:lnSpc>
              <a:buFont typeface="Arial" panose="020B0604020202020204"/>
              <a:buNone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耶稣我爱你 耶稣我爱你</a:t>
            </a:r>
          </a:p>
        </p:txBody>
      </p:sp>
    </p:spTree>
    <p:extLst>
      <p:ext uri="{BB962C8B-B14F-4D97-AF65-F5344CB8AC3E}">
        <p14:creationId xmlns:p14="http://schemas.microsoft.com/office/powerpoint/2010/main" val="1121696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78129" y="486888"/>
            <a:ext cx="11768447" cy="6227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常常喜乐 向主高歌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不论环境如何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高山或低谷 主都看顾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相信就能蒙福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zh-CN" alt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常常祷告 耐心等候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主做事有定时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流泪撒种必欢呼收割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相信就有喜乐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zh-CN" alt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955" y="-14605"/>
            <a:ext cx="23412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常常喜乐 </a:t>
            </a:r>
            <a:r>
              <a:rPr lang="en-US" altLang="zh-CN" sz="1400" b="1" dirty="0">
                <a:solidFill>
                  <a:schemeClr val="bg1"/>
                </a:solidFill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4153447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78129" y="486888"/>
            <a:ext cx="11768447" cy="5601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下垂的手 再一次举起来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封闭的心 再一次敞开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抛开一切忧虑 放下一切重担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来到主的面前 我喜乐满怀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zh-CN" alt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冰冷的心被主爱来温暖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干渴的灵被主爱充满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主是我的力量 主是我的高台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死荫幽谷一路有耶稣陪伴 他永不离开  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0955" y="-14605"/>
            <a:ext cx="23412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sym typeface="+mn-ea"/>
              </a:rPr>
              <a:t>常常喜乐 </a:t>
            </a:r>
            <a:r>
              <a:rPr lang="en-US" altLang="zh-CN" sz="1400" b="1" dirty="0">
                <a:solidFill>
                  <a:schemeClr val="bg1"/>
                </a:solidFill>
                <a:sym typeface="+mn-ea"/>
              </a:rPr>
              <a:t>2/2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982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63124"/>
            <a:ext cx="10515600" cy="53625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你流出宝血，洗净我污秽</a:t>
            </a:r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将我的生命赎回</a:t>
            </a:r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你为了我的罪，牺牲永无悔</a:t>
            </a:r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显明你极大恩惠</a:t>
            </a:r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我深深体会，你爱的宝贵</a:t>
            </a:r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献上自己永追随</a:t>
            </a:r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sym typeface="+mn-ea"/>
              </a:rPr>
              <a:t>或伤心或气馁，或生离或死别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sym typeface="+mn-ea"/>
              </a:rPr>
              <a:t>愿刚强壮胆永远不后退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955" y="-14605"/>
            <a:ext cx="20770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你爱永不变</a:t>
            </a:r>
            <a:r>
              <a:rPr lang="en-US" altLang="zh-CN" sz="1400" b="1" dirty="0">
                <a:solidFill>
                  <a:schemeClr val="bg1"/>
                </a:solidFill>
              </a:rPr>
              <a:t> 1/2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63124"/>
            <a:ext cx="10515600" cy="53625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哦你爱永不变，从今时到永远</a:t>
            </a:r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深深浇灌我心田</a:t>
            </a:r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或天旋或地转，经沧海历桑田</a:t>
            </a:r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都不能叫我与你爱隔绝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0955" y="-14605"/>
            <a:ext cx="20770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你爱永不变</a:t>
            </a:r>
            <a:r>
              <a:rPr lang="en-US" altLang="zh-CN" sz="1400" b="1" dirty="0">
                <a:solidFill>
                  <a:schemeClr val="bg1"/>
                </a:solidFill>
              </a:rPr>
              <a:t> 2/2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81612-F838-AE0F-C749-07C59AD74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2">
            <a:extLst>
              <a:ext uri="{FF2B5EF4-FFF2-40B4-BE49-F238E27FC236}">
                <a16:creationId xmlns:a16="http://schemas.microsoft.com/office/drawing/2014/main" id="{CBC4E170-A881-A015-14B3-5C0028C42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1457" y="1748021"/>
            <a:ext cx="8967470" cy="2465070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6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家庭节目</a:t>
            </a:r>
            <a:endParaRPr lang="en-US" altLang="zh-CN" sz="66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9557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773A3-F52A-2779-C38E-2D2798115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3FD9FB-5EAB-4C02-611D-E4EDECC20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3124"/>
            <a:ext cx="10515600" cy="53625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平安夜 圣善夜 </a:t>
            </a:r>
            <a:endParaRPr lang="en-US" altLang="zh-CN" sz="48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万暗中 光华射</a:t>
            </a:r>
            <a:endParaRPr lang="en-US" altLang="zh-CN" sz="48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照着圣母也照着圣婴</a:t>
            </a:r>
          </a:p>
          <a:p>
            <a:pPr marL="0" indent="0" algn="ctr">
              <a:buNone/>
            </a:pPr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多少慈祥也多少天真</a:t>
            </a:r>
          </a:p>
          <a:p>
            <a:pPr marL="0" indent="0" algn="ctr">
              <a:buNone/>
            </a:pPr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静享天赐安眠 </a:t>
            </a:r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x2</a:t>
            </a:r>
            <a:endParaRPr lang="en-US" altLang="zh-CN" sz="36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ACE68E6-B7EE-122B-C88E-A7D593047030}"/>
              </a:ext>
            </a:extLst>
          </p:cNvPr>
          <p:cNvSpPr txBox="1"/>
          <p:nvPr/>
        </p:nvSpPr>
        <p:spPr>
          <a:xfrm>
            <a:off x="20955" y="-14605"/>
            <a:ext cx="20770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平安夜 </a:t>
            </a:r>
            <a:r>
              <a:rPr lang="en-US" altLang="zh-CN" sz="1400" b="1" dirty="0">
                <a:solidFill>
                  <a:schemeClr val="bg1"/>
                </a:solidFill>
              </a:rPr>
              <a:t>Silent night 1/3</a:t>
            </a:r>
          </a:p>
        </p:txBody>
      </p:sp>
    </p:spTree>
    <p:extLst>
      <p:ext uri="{BB962C8B-B14F-4D97-AF65-F5344CB8AC3E}">
        <p14:creationId xmlns:p14="http://schemas.microsoft.com/office/powerpoint/2010/main" val="717123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4E605-BDCD-13F7-FA96-11911A073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73585D-4923-12F1-6654-FECD77B31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3124"/>
            <a:ext cx="10515600" cy="53625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平安夜 圣善夜 </a:t>
            </a:r>
            <a:endParaRPr lang="en-US" altLang="zh-CN" sz="48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牧羊人 在旷野</a:t>
            </a:r>
          </a:p>
          <a:p>
            <a:pPr marL="0" indent="0" algn="ctr">
              <a:buNone/>
            </a:pPr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忽然看见了天上光华</a:t>
            </a:r>
          </a:p>
          <a:p>
            <a:pPr marL="0" indent="0" algn="ctr">
              <a:buNone/>
            </a:pPr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听见天军唱哈利路亚</a:t>
            </a:r>
          </a:p>
          <a:p>
            <a:pPr marL="0" indent="0" algn="ctr">
              <a:buNone/>
            </a:pPr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救主今夜降生 </a:t>
            </a:r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x2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A3762C0-1A37-BE61-46EF-FA6790BAA655}"/>
              </a:ext>
            </a:extLst>
          </p:cNvPr>
          <p:cNvSpPr txBox="1"/>
          <p:nvPr/>
        </p:nvSpPr>
        <p:spPr>
          <a:xfrm>
            <a:off x="20955" y="-14605"/>
            <a:ext cx="20770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平安夜 </a:t>
            </a:r>
            <a:r>
              <a:rPr lang="en-US" altLang="zh-CN" sz="1400" b="1" dirty="0">
                <a:solidFill>
                  <a:schemeClr val="bg1"/>
                </a:solidFill>
              </a:rPr>
              <a:t>Silent night 2/3</a:t>
            </a:r>
          </a:p>
        </p:txBody>
      </p:sp>
    </p:spTree>
    <p:extLst>
      <p:ext uri="{BB962C8B-B14F-4D97-AF65-F5344CB8AC3E}">
        <p14:creationId xmlns:p14="http://schemas.microsoft.com/office/powerpoint/2010/main" val="3389552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CC031-546E-00B9-18A9-ED30D271A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B3930E15-67FF-FE0B-3846-0918C88F1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542464" y="774489"/>
            <a:ext cx="8967470" cy="1410298"/>
          </a:xfrm>
        </p:spPr>
        <p:txBody>
          <a:bodyPr>
            <a:norm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准备进入敬拜赞美</a:t>
            </a:r>
            <a:r>
              <a:rPr lang="en-US" altLang="zh-CN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上午</a:t>
            </a:r>
            <a:endParaRPr lang="en-US" altLang="zh-CN" sz="54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7AC057A-D1CF-F4BD-25E6-5511B7FF51EC}"/>
              </a:ext>
            </a:extLst>
          </p:cNvPr>
          <p:cNvSpPr txBox="1"/>
          <p:nvPr/>
        </p:nvSpPr>
        <p:spPr>
          <a:xfrm>
            <a:off x="1315890" y="2962320"/>
            <a:ext cx="102641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请把手机调成静音或者关机，放在一旁</a:t>
            </a:r>
          </a:p>
          <a:p>
            <a:pPr algn="l" fontAlgn="auto">
              <a:lnSpc>
                <a:spcPct val="150000"/>
              </a:lnSpc>
            </a:pPr>
            <a:endParaRPr lang="zh-CN" alt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请决定把接下来的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小时给神，让他对你说话，领受恩典和祝福</a:t>
            </a:r>
          </a:p>
          <a:p>
            <a:pPr algn="l" fontAlgn="auto">
              <a:lnSpc>
                <a:spcPct val="150000"/>
              </a:lnSpc>
            </a:pPr>
            <a:endParaRPr lang="zh-CN" alt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请准备好你的心，默想神的道，专注于耶稣，准备敬拜</a:t>
            </a:r>
          </a:p>
        </p:txBody>
      </p:sp>
    </p:spTree>
    <p:extLst>
      <p:ext uri="{BB962C8B-B14F-4D97-AF65-F5344CB8AC3E}">
        <p14:creationId xmlns:p14="http://schemas.microsoft.com/office/powerpoint/2010/main" val="2701519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32733-90E7-63E3-304E-3BCD71816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A41F0D-5E7A-046A-AF6C-E6492294E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3124"/>
            <a:ext cx="10515600" cy="53625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平安夜 圣善夜</a:t>
            </a:r>
          </a:p>
          <a:p>
            <a:pPr marL="0" indent="0" algn="ctr">
              <a:buNone/>
            </a:pPr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神子爱 光皎洁</a:t>
            </a:r>
          </a:p>
          <a:p>
            <a:pPr marL="0" indent="0" algn="ctr">
              <a:buNone/>
            </a:pPr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救赎宏恩的黎明来到</a:t>
            </a:r>
          </a:p>
          <a:p>
            <a:pPr marL="0" indent="0" algn="ctr">
              <a:buNone/>
            </a:pPr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圣容发出来荣光普照</a:t>
            </a:r>
          </a:p>
          <a:p>
            <a:pPr marL="0" indent="0" algn="ctr">
              <a:buNone/>
            </a:pPr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耶稣我主降生 </a:t>
            </a:r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x2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  <a:p>
            <a:pPr marL="0" indent="0" algn="ctr">
              <a:buNone/>
            </a:pPr>
            <a:endParaRPr lang="zh-CN" altLang="en-US" sz="44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 sz="66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0E0DFC9-8B01-B132-4E4F-1573D853BFF2}"/>
              </a:ext>
            </a:extLst>
          </p:cNvPr>
          <p:cNvSpPr txBox="1"/>
          <p:nvPr/>
        </p:nvSpPr>
        <p:spPr>
          <a:xfrm>
            <a:off x="20955" y="-14605"/>
            <a:ext cx="20770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平安夜 </a:t>
            </a:r>
            <a:r>
              <a:rPr lang="en-US" altLang="zh-CN" sz="1400" b="1" dirty="0">
                <a:solidFill>
                  <a:schemeClr val="bg1"/>
                </a:solidFill>
              </a:rPr>
              <a:t>Silent night 3/3</a:t>
            </a:r>
          </a:p>
        </p:txBody>
      </p:sp>
    </p:spTree>
    <p:extLst>
      <p:ext uri="{BB962C8B-B14F-4D97-AF65-F5344CB8AC3E}">
        <p14:creationId xmlns:p14="http://schemas.microsoft.com/office/powerpoint/2010/main" val="2572895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FF678-B113-132D-C8C7-90A72012E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BE49ED-BE2D-9B94-F81B-671B9ADB3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3124"/>
            <a:ext cx="10515600" cy="53625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常言道 人生像演戏</a:t>
            </a:r>
            <a:b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</a:b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回看 这生精彩 因有你</a:t>
            </a:r>
            <a:b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</a:b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人在世永恒何在 或如流星闪耀掠过</a:t>
            </a:r>
            <a:b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</a:b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是你令我人生找到靠依</a:t>
            </a:r>
            <a:endParaRPr lang="en-US" altLang="zh-CN" sz="44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  <a:p>
            <a:pPr marL="0" indent="0" algn="ctr">
              <a:buNone/>
            </a:pPr>
            <a:endParaRPr lang="en-US" altLang="zh-CN" sz="44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死荫幽谷中 你伴我过渡</a:t>
            </a:r>
            <a:b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</a:b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欢欣里 风光里 你共我同在</a:t>
            </a:r>
            <a:b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</a:b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当身处孤单伤痛 来拥我入怀</a:t>
            </a:r>
            <a:b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</a:b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你是我神 是我奇妙救恩</a:t>
            </a:r>
          </a:p>
          <a:p>
            <a:pPr marL="0" indent="0">
              <a:buNone/>
            </a:pPr>
            <a:endParaRPr lang="zh-CN" altLang="en-US" sz="66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6C27632-CF2C-2849-4455-07386F31CFF6}"/>
              </a:ext>
            </a:extLst>
          </p:cNvPr>
          <p:cNvSpPr txBox="1"/>
          <p:nvPr/>
        </p:nvSpPr>
        <p:spPr>
          <a:xfrm>
            <a:off x="20955" y="-14605"/>
            <a:ext cx="20770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全因为你 </a:t>
            </a:r>
            <a:r>
              <a:rPr lang="en-US" altLang="zh-CN" sz="1400" b="1" dirty="0">
                <a:solidFill>
                  <a:schemeClr val="bg1"/>
                </a:solidFill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752297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9C4B8-7D3A-2FE0-D1CF-053B468ED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8D6C52-A439-C1BC-2CED-26FC483D7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3124"/>
            <a:ext cx="10515600" cy="53625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全因为你 令我一生都佳美</a:t>
            </a:r>
            <a:b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</a:b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你令我生命从空虚 化做传奇</a:t>
            </a:r>
            <a:b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</a:b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无论我壮如红日 或如黄昏般渐渐老</a:t>
            </a:r>
            <a:b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</a:b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是你令我 如鹰般高飞</a:t>
            </a:r>
          </a:p>
          <a:p>
            <a:pPr marL="0" indent="0" algn="ctr">
              <a:buNone/>
            </a:pPr>
            <a:endParaRPr lang="en-US" altLang="zh-CN" sz="44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全因为你 令我一生都佳美</a:t>
            </a:r>
            <a:b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</a:b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你令我生命从空虚 化做传奇</a:t>
            </a:r>
            <a:b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</a:b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唯独你是我拯救 我总不至死</a:t>
            </a:r>
            <a:b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</a:b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直到永远 从心底赞美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0790C60-653F-46E3-11F9-D390CA336608}"/>
              </a:ext>
            </a:extLst>
          </p:cNvPr>
          <p:cNvSpPr txBox="1"/>
          <p:nvPr/>
        </p:nvSpPr>
        <p:spPr>
          <a:xfrm>
            <a:off x="20955" y="-14605"/>
            <a:ext cx="20770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全因为你 </a:t>
            </a:r>
            <a:r>
              <a:rPr lang="en-US" altLang="zh-CN" sz="1400" b="1" dirty="0">
                <a:solidFill>
                  <a:schemeClr val="bg1"/>
                </a:solidFill>
              </a:rPr>
              <a:t>2/2</a:t>
            </a:r>
          </a:p>
        </p:txBody>
      </p:sp>
    </p:spTree>
    <p:extLst>
      <p:ext uri="{BB962C8B-B14F-4D97-AF65-F5344CB8AC3E}">
        <p14:creationId xmlns:p14="http://schemas.microsoft.com/office/powerpoint/2010/main" val="1995663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5DF09-E301-8432-F362-756CD7A7D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2">
            <a:extLst>
              <a:ext uri="{FF2B5EF4-FFF2-40B4-BE49-F238E27FC236}">
                <a16:creationId xmlns:a16="http://schemas.microsoft.com/office/drawing/2014/main" id="{4E83D79D-8A11-1DB6-1F68-6AE487E65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1457" y="1748021"/>
            <a:ext cx="8967470" cy="2465070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6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家庭节目</a:t>
            </a:r>
            <a:endParaRPr lang="en-US" altLang="zh-CN" sz="66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696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82724"/>
            <a:ext cx="12052092" cy="6398895"/>
          </a:xfrm>
          <a:effectLst/>
        </p:spPr>
        <p:txBody>
          <a:bodyPr>
            <a:noAutofit/>
          </a:bodyPr>
          <a:lstStyle/>
          <a:p>
            <a:pPr marL="0" indent="0" algn="ctr">
              <a:buNone/>
            </a:pPr>
            <a:endParaRPr lang="zh-CN" altLang="en-US" sz="12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有你我生命不一样，有你我生命再燃亮</a:t>
            </a:r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有你我不害怕困难，有你我有满足的喜乐</a:t>
            </a:r>
          </a:p>
          <a:p>
            <a:pPr marL="0" indent="0" algn="ctr">
              <a:buNone/>
            </a:pPr>
            <a:endParaRPr lang="zh-CN" alt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我在深处里求告你，你在天上听我祷告</a:t>
            </a:r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你是我坚固避难所，我赞美你直到永远</a:t>
            </a:r>
          </a:p>
          <a:p>
            <a:pPr marL="0" indent="0" algn="ctr">
              <a:buNone/>
            </a:pPr>
            <a:endParaRPr lang="zh-CN" alt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太阳还存，月亮还在，人要敬畏你直到万代</a:t>
            </a:r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我从前，风闻有你，现在我亲眼看见你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0955" y="-14605"/>
            <a:ext cx="20770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400" b="1">
                <a:solidFill>
                  <a:schemeClr val="bg1"/>
                </a:solidFill>
              </a:rPr>
              <a:t>亲眼看见你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5EBAC-5849-2440-B104-AE4D6C050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B54585A-7C07-74C6-CAAD-7A24429ECF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4" y="-363939"/>
            <a:ext cx="12190511" cy="813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43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486888"/>
            <a:ext cx="10515600" cy="5690075"/>
          </a:xfrm>
        </p:spPr>
        <p:txBody>
          <a:bodyPr>
            <a:normAutofit/>
          </a:bodyPr>
          <a:lstStyle/>
          <a:p>
            <a:pPr marL="0" algn="ctr" fontAlgn="auto">
              <a:lnSpc>
                <a:spcPct val="100000"/>
              </a:lnSpc>
              <a:buClrTx/>
              <a:buSzTx/>
              <a:buNone/>
            </a:pPr>
            <a:r>
              <a:rPr 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sym typeface="+mn-ea"/>
              </a:rPr>
              <a:t>求你降下同在，在你子民的敬拜中</a:t>
            </a:r>
          </a:p>
          <a:p>
            <a:pPr marL="0" algn="ctr" fontAlgn="auto">
              <a:lnSpc>
                <a:spcPct val="100000"/>
              </a:lnSpc>
              <a:buClrTx/>
              <a:buSzTx/>
              <a:buNone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sym typeface="+mn-ea"/>
              </a:rPr>
              <a:t>求你显出荣耀，在你子民的赞美中</a:t>
            </a:r>
          </a:p>
          <a:p>
            <a:pPr marL="0" algn="ctr" fontAlgn="auto">
              <a:lnSpc>
                <a:spcPct val="100000"/>
              </a:lnSpc>
              <a:buClrTx/>
              <a:buSzTx/>
              <a:buNone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sym typeface="+mn-ea"/>
              </a:rPr>
              <a:t>我要看见，我要看见</a:t>
            </a:r>
          </a:p>
          <a:p>
            <a:pPr marL="0" algn="ctr" fontAlgn="auto">
              <a:lnSpc>
                <a:spcPct val="100000"/>
              </a:lnSpc>
              <a:buClrTx/>
              <a:buSzTx/>
              <a:buNone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sym typeface="+mn-ea"/>
              </a:rPr>
              <a:t>如同摩西看见你的荣耀</a:t>
            </a:r>
            <a:endParaRPr lang="en-US" altLang="zh-CN" sz="44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sym typeface="+mn-ea"/>
            </a:endParaRPr>
          </a:p>
          <a:p>
            <a:pPr marL="0" algn="ctr" fontAlgn="auto">
              <a:lnSpc>
                <a:spcPct val="100000"/>
              </a:lnSpc>
              <a:buClrTx/>
              <a:buSzTx/>
              <a:buNone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sym typeface="+mn-ea"/>
              </a:rPr>
              <a:t>我要看见，我要看见</a:t>
            </a:r>
          </a:p>
          <a:p>
            <a:pPr marL="0" algn="ctr" fontAlgn="auto">
              <a:lnSpc>
                <a:spcPct val="100000"/>
              </a:lnSpc>
              <a:buClrTx/>
              <a:buSzTx/>
              <a:buNone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sym typeface="+mn-ea"/>
              </a:rPr>
              <a:t>这世代要看见你荣耀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0955" y="-14605"/>
            <a:ext cx="20770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400" b="1">
                <a:solidFill>
                  <a:schemeClr val="bg1"/>
                </a:solidFill>
              </a:rPr>
              <a:t>我要看见</a:t>
            </a:r>
            <a:r>
              <a:rPr lang="en-US" altLang="zh-CN" sz="1400" b="1">
                <a:solidFill>
                  <a:schemeClr val="bg1"/>
                </a:solidFill>
              </a:rPr>
              <a:t>1/2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486888"/>
            <a:ext cx="10515600" cy="5690075"/>
          </a:xfrm>
        </p:spPr>
        <p:txBody>
          <a:bodyPr>
            <a:normAutofit/>
          </a:bodyPr>
          <a:lstStyle/>
          <a:p>
            <a:pPr marL="0" algn="ctr" fontAlgn="auto">
              <a:lnSpc>
                <a:spcPct val="100000"/>
              </a:lnSpc>
              <a:buClrTx/>
              <a:buSzTx/>
              <a:buNone/>
            </a:pPr>
            <a:r>
              <a:rPr 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sym typeface="+mn-ea"/>
              </a:rPr>
              <a:t>我们呼求你的名，求你恩待我们</a:t>
            </a:r>
          </a:p>
          <a:p>
            <a:pPr marL="0" algn="ctr" fontAlgn="auto">
              <a:lnSpc>
                <a:spcPct val="100000"/>
              </a:lnSpc>
              <a:buClrTx/>
              <a:buSzTx/>
              <a:buNone/>
            </a:pPr>
            <a:r>
              <a:rPr 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sym typeface="+mn-ea"/>
              </a:rPr>
              <a:t>我们宣告你的名，求你怜悯我们</a:t>
            </a:r>
          </a:p>
          <a:p>
            <a:pPr marL="0" algn="ctr" fontAlgn="auto">
              <a:lnSpc>
                <a:spcPct val="100000"/>
              </a:lnSpc>
              <a:buClrTx/>
              <a:buSzTx/>
              <a:buNone/>
            </a:pPr>
            <a:r>
              <a:rPr 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sym typeface="+mn-ea"/>
              </a:rPr>
              <a:t>求你与我们同行，使我们得安息</a:t>
            </a:r>
          </a:p>
          <a:p>
            <a:pPr marL="0" algn="ctr" fontAlgn="auto">
              <a:lnSpc>
                <a:spcPct val="100000"/>
              </a:lnSpc>
              <a:buClrTx/>
              <a:buSzTx/>
              <a:buNone/>
            </a:pPr>
            <a:r>
              <a:rPr 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sym typeface="+mn-ea"/>
              </a:rPr>
              <a:t>在你眼前蒙恩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0955" y="-14605"/>
            <a:ext cx="20770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400" b="1">
                <a:solidFill>
                  <a:schemeClr val="bg1"/>
                </a:solidFill>
              </a:rPr>
              <a:t>我要看见</a:t>
            </a:r>
            <a:r>
              <a:rPr lang="en-US" altLang="zh-CN" sz="1400" b="1">
                <a:solidFill>
                  <a:schemeClr val="bg1"/>
                </a:solidFill>
              </a:rPr>
              <a:t>2/2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78129" y="486888"/>
            <a:ext cx="11768447" cy="6106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zh-CN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每当我瞻仰你至圣荣面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zh-CN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每当我在爱中仰望你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zh-CN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在你荣耀光中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 </a:t>
            </a:r>
            <a:r>
              <a:rPr lang="zh-CN" altLang="zh-CN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所有一 切都失去光彩</a:t>
            </a:r>
            <a:endParaRPr lang="en-US" altLang="zh-CN" sz="36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zh-CN" altLang="zh-CN" sz="9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zh-CN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何等喜乐当我进入你心意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zh-CN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我全心成为你爱的宝座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zh-CN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在你荣耀光中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 </a:t>
            </a:r>
            <a:r>
              <a:rPr lang="zh-CN" altLang="zh-CN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所有一 切都失去光彩</a:t>
            </a:r>
            <a:endParaRPr lang="en-US" altLang="zh-CN" sz="36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zh-CN" altLang="zh-CN" sz="9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zh-CN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我敬拜你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，</a:t>
            </a:r>
            <a:r>
              <a:rPr lang="zh-CN" altLang="zh-CN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我敬拜你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zh-CN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我 一 生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</a:t>
            </a:r>
            <a:r>
              <a:rPr lang="zh-CN" altLang="zh-CN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活着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     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zh-CN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为要敬拜你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0" y="35560"/>
            <a:ext cx="19469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b="1" dirty="0">
                <a:solidFill>
                  <a:schemeClr val="bg1"/>
                </a:solidFill>
              </a:rPr>
              <a:t>When I look into your holiness</a:t>
            </a:r>
          </a:p>
        </p:txBody>
      </p:sp>
    </p:spTree>
    <p:extLst>
      <p:ext uri="{BB962C8B-B14F-4D97-AF65-F5344CB8AC3E}">
        <p14:creationId xmlns:p14="http://schemas.microsoft.com/office/powerpoint/2010/main" val="1934209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486888"/>
            <a:ext cx="10515600" cy="56900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耶稣，你配得至圣尊荣</a:t>
            </a:r>
          </a:p>
          <a:p>
            <a:pPr marL="0" indent="0" algn="ctr">
              <a:buNone/>
            </a:pPr>
            <a:r>
              <a:rPr lang="zh-CN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耶稣，当受最高赞美</a:t>
            </a:r>
          </a:p>
          <a:p>
            <a:pPr marL="0" indent="0" algn="ctr">
              <a:buNone/>
            </a:pPr>
            <a:r>
              <a:rPr lang="zh-CN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愿全地响应，诸天唱和</a:t>
            </a:r>
          </a:p>
          <a:p>
            <a:pPr marL="0" indent="0" algn="ctr">
              <a:buNone/>
            </a:pPr>
            <a:r>
              <a:rPr lang="zh-CN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来尊崇主圣名超乎万名</a:t>
            </a:r>
          </a:p>
          <a:p>
            <a:pPr marL="0" indent="0" algn="ctr">
              <a:buNone/>
            </a:pPr>
            <a:endParaRPr lang="zh-CN" altLang="zh-CN" sz="40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zh-CN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让我们屈膝俯伏敬拜他</a:t>
            </a:r>
          </a:p>
          <a:p>
            <a:pPr marL="0" indent="0" algn="ctr">
              <a:buNone/>
            </a:pPr>
            <a:r>
              <a:rPr lang="zh-CN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因他圣名，万膝要跪拜</a:t>
            </a:r>
          </a:p>
          <a:p>
            <a:pPr marL="0" indent="0" algn="ctr">
              <a:buNone/>
            </a:pPr>
            <a:r>
              <a:rPr lang="zh-CN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让万口承认他是主耶稣</a:t>
            </a:r>
          </a:p>
          <a:p>
            <a:pPr marL="0" indent="0" algn="ctr">
              <a:buNone/>
            </a:pPr>
            <a:r>
              <a:rPr lang="zh-CN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全能神，今我荣耀你</a:t>
            </a:r>
          </a:p>
          <a:p>
            <a:pPr marL="0" indent="0" algn="ctr">
              <a:buNone/>
            </a:pPr>
            <a:endParaRPr lang="zh-CN" altLang="zh-CN" sz="40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955" y="-14605"/>
            <a:ext cx="207708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Jesus Shall Take the Highest Honor </a:t>
            </a:r>
            <a:r>
              <a:rPr lang="zh-CN" altLang="en-US" sz="1400" b="1" dirty="0">
                <a:solidFill>
                  <a:schemeClr val="bg1"/>
                </a:solidFill>
              </a:rPr>
              <a:t>耶稣你配得至圣尊荣</a:t>
            </a:r>
            <a:r>
              <a:rPr lang="en-US" altLang="zh-CN" sz="1400" b="1" dirty="0">
                <a:solidFill>
                  <a:schemeClr val="bg1"/>
                </a:solidFill>
              </a:rPr>
              <a:t> 1/2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81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486888"/>
            <a:ext cx="10515600" cy="5690075"/>
          </a:xfrm>
        </p:spPr>
        <p:txBody>
          <a:bodyPr>
            <a:normAutofit lnSpcReduction="10000"/>
          </a:bodyPr>
          <a:lstStyle/>
          <a:p>
            <a:pPr marL="0" algn="ctr">
              <a:buClrTx/>
              <a:buSzTx/>
              <a:buNone/>
            </a:pPr>
            <a:r>
              <a:rPr lang="zh-CN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耶和华是我的主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 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必不致动摇</a:t>
            </a:r>
          </a:p>
          <a:p>
            <a:pPr marL="0" algn="ctr">
              <a:buClrTx/>
              <a:buSzTx/>
              <a:buNone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有耶和华的帮助还要惧谁呢？</a:t>
            </a:r>
            <a:r>
              <a:rPr lang="zh-CN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</a:t>
            </a:r>
          </a:p>
          <a:p>
            <a:pPr marL="0" algn="ctr">
              <a:buClrTx/>
              <a:buSzTx/>
              <a:buNone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耶和华是我牧者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 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必不至缺乏</a:t>
            </a:r>
          </a:p>
          <a:p>
            <a:pPr marL="0" algn="ctr">
              <a:buClrTx/>
              <a:buSzTx/>
              <a:buNone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有耶和华做我旌旗必全然得胜</a:t>
            </a:r>
          </a:p>
          <a:p>
            <a:pPr marL="0" algn="ctr">
              <a:buClrTx/>
              <a:buSzTx/>
              <a:buNone/>
            </a:pP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  <a:p>
            <a:pPr marL="0" algn="ctr">
              <a:buClrTx/>
              <a:buSzTx/>
              <a:buNone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耶和华是我四围的盾牌</a:t>
            </a:r>
          </a:p>
          <a:p>
            <a:pPr marL="0" algn="ctr">
              <a:buClrTx/>
              <a:buSzTx/>
              <a:buNone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是我的荣耀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 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又是叫我抬起头的神</a:t>
            </a:r>
          </a:p>
          <a:p>
            <a:pPr marL="0" algn="ctr">
              <a:buClrTx/>
              <a:buSzTx/>
              <a:buNone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一宿虽然有哭泣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 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早晨我们必欢呼</a:t>
            </a:r>
          </a:p>
          <a:p>
            <a:pPr marL="0" algn="ctr">
              <a:buClrTx/>
              <a:buSzTx/>
              <a:buNone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你是我的磐石我的帮助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955" y="-14605"/>
            <a:ext cx="20770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bg1"/>
                </a:solidFill>
              </a:rPr>
              <a:t>叫我抬起头的神</a:t>
            </a:r>
          </a:p>
        </p:txBody>
      </p:sp>
    </p:spTree>
    <p:extLst>
      <p:ext uri="{BB962C8B-B14F-4D97-AF65-F5344CB8AC3E}">
        <p14:creationId xmlns:p14="http://schemas.microsoft.com/office/powerpoint/2010/main" val="3278483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486888"/>
            <a:ext cx="10515600" cy="5690075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但愿尊贵、颂赞和权能</a:t>
            </a:r>
          </a:p>
          <a:p>
            <a:pPr marL="0" indent="0" algn="ctr">
              <a:buNone/>
            </a:pPr>
            <a:r>
              <a:rPr lang="zh-CN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都归于你，都归于你</a:t>
            </a:r>
          </a:p>
          <a:p>
            <a:pPr marL="0" indent="0" algn="ctr">
              <a:buNone/>
            </a:pPr>
            <a:r>
              <a:rPr lang="zh-CN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愿尊贵、颂赞和权能</a:t>
            </a:r>
          </a:p>
          <a:p>
            <a:pPr marL="0" indent="0" algn="ctr">
              <a:buNone/>
            </a:pPr>
            <a:r>
              <a:rPr lang="zh-CN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都归于你，都归于你</a:t>
            </a:r>
          </a:p>
          <a:p>
            <a:pPr marL="0" indent="0" algn="ctr">
              <a:buNone/>
            </a:pPr>
            <a:r>
              <a:rPr lang="zh-CN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主耶稣，永活真神儿子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0955" y="-14605"/>
            <a:ext cx="207708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sym typeface="+mn-ea"/>
              </a:rPr>
              <a:t>Jesus Shall Take the Highest Honor </a:t>
            </a:r>
            <a:r>
              <a:rPr lang="zh-CN" altLang="en-US" sz="1400" b="1">
                <a:solidFill>
                  <a:schemeClr val="bg1"/>
                </a:solidFill>
                <a:sym typeface="+mn-ea"/>
              </a:rPr>
              <a:t>耶稣你配得至圣尊荣</a:t>
            </a:r>
            <a:r>
              <a:rPr lang="en-US" altLang="zh-CN" sz="1400" b="1">
                <a:solidFill>
                  <a:schemeClr val="bg1"/>
                </a:solidFill>
                <a:sym typeface="+mn-ea"/>
              </a:rPr>
              <a:t> 2/2</a:t>
            </a:r>
            <a:endParaRPr lang="en-US" altLang="zh-CN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714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486888"/>
            <a:ext cx="10515600" cy="56900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你为至高之主</a:t>
            </a:r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，</a:t>
            </a:r>
            <a:r>
              <a:rPr lang="zh-CN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超乎全地</a:t>
            </a:r>
          </a:p>
          <a:p>
            <a:pPr marL="0" indent="0" algn="ctr">
              <a:buNone/>
            </a:pPr>
            <a:r>
              <a:rPr lang="zh-CN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你被尊崇远超万神之上</a:t>
            </a:r>
          </a:p>
          <a:p>
            <a:pPr marL="0" indent="0" algn="ctr">
              <a:buNone/>
            </a:pPr>
            <a:r>
              <a:rPr lang="zh-CN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你为至高之主超乎全地</a:t>
            </a:r>
          </a:p>
          <a:p>
            <a:pPr marL="0" indent="0" algn="ctr">
              <a:buNone/>
            </a:pPr>
            <a:r>
              <a:rPr lang="zh-CN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你被尊崇远超万神之上</a:t>
            </a:r>
          </a:p>
          <a:p>
            <a:pPr marL="0" indent="0" algn="ctr">
              <a:buNone/>
            </a:pPr>
            <a:r>
              <a:rPr lang="zh-CN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我尊崇你</a:t>
            </a:r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x3</a:t>
            </a:r>
            <a:endParaRPr lang="zh-CN" altLang="zh-CN" sz="48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zh-CN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主啊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0955" y="-14605"/>
            <a:ext cx="20770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For Thou Lord Art High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1457" y="1748021"/>
            <a:ext cx="8967470" cy="2465070"/>
          </a:xfrm>
        </p:spPr>
        <p:txBody>
          <a:bodyPr>
            <a:norm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今天的分享主题：</a:t>
            </a:r>
            <a:endParaRPr lang="en-US" altLang="zh-CN" sz="28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50000"/>
              </a:lnSpc>
            </a:pPr>
            <a:endParaRPr lang="zh-CN" alt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2407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13740" y="318135"/>
            <a:ext cx="7809287" cy="6221730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聚会时间：</a:t>
            </a:r>
            <a:br>
              <a:rPr lang="en-US" altLang="zh-CN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鹤山 周六上午 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9:30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12:00  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天河 周日上午 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9:30-12:00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br>
              <a:rPr lang="en-US" altLang="zh-CN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花都 周日下午 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14:30-17:00</a:t>
            </a:r>
          </a:p>
          <a:p>
            <a:pPr algn="l">
              <a:lnSpc>
                <a:spcPct val="100000"/>
              </a:lnSpc>
            </a:pPr>
            <a:endParaRPr lang="zh-CN" alt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蜂蜜书屋（线上读经小组）</a:t>
            </a:r>
          </a:p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成人：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周二、三、五 晚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8:00-9:00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（女）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联系舒婷姐妹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</a:p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周一到周五 晚 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00-10:00 (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男）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联系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Noah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弟兄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</a:p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儿童：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周一到周五 智慧之子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晚上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8:00-8:45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联系小薇姐妹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endParaRPr lang="zh-CN" alt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周二到周四 智慧之子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晚上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8:00-8:45</a:t>
            </a:r>
          </a:p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青少年：周一、四、五 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8:00-9:00 【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联系小薇姐妹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</a:p>
          <a:p>
            <a:pPr algn="l">
              <a:lnSpc>
                <a:spcPct val="100000"/>
              </a:lnSpc>
            </a:pPr>
            <a:endParaRPr lang="en-US" altLang="zh-CN" sz="2000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 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下期 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发光发热少年营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开营时间：预计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27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月（寒假）</a:t>
            </a:r>
          </a:p>
          <a:p>
            <a:pPr algn="l">
              <a:lnSpc>
                <a:spcPct val="100000"/>
              </a:lnSpc>
            </a:pPr>
            <a:endParaRPr lang="zh-CN" alt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 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欢迎联系 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探访、传福音、医治祷告等</a:t>
            </a:r>
          </a:p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联系方式：132 50212470（微信同号）</a:t>
            </a:r>
          </a:p>
          <a:p>
            <a:pPr algn="l">
              <a:lnSpc>
                <a:spcPct val="100000"/>
              </a:lnSpc>
            </a:pPr>
            <a:endParaRPr lang="zh-CN" alt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61C729C-4B16-9BEC-46A0-B77C059DC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099" y="1614621"/>
            <a:ext cx="2803161" cy="3805257"/>
          </a:xfrm>
          <a:prstGeom prst="rect">
            <a:avLst/>
          </a:prstGeom>
        </p:spPr>
      </p:pic>
      <p:sp>
        <p:nvSpPr>
          <p:cNvPr id="2" name="副标题 2">
            <a:extLst>
              <a:ext uri="{FF2B5EF4-FFF2-40B4-BE49-F238E27FC236}">
                <a16:creationId xmlns:a16="http://schemas.microsoft.com/office/drawing/2014/main" id="{86B937B1-8FA0-E1E7-F025-3C71AD592A8A}"/>
              </a:ext>
            </a:extLst>
          </p:cNvPr>
          <p:cNvSpPr txBox="1">
            <a:spLocks/>
          </p:cNvSpPr>
          <p:nvPr/>
        </p:nvSpPr>
        <p:spPr>
          <a:xfrm>
            <a:off x="8596147" y="751734"/>
            <a:ext cx="2803161" cy="749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奉献二维码</a:t>
            </a:r>
            <a:endParaRPr lang="en-US" altLang="zh-CN" sz="28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78129" y="138747"/>
            <a:ext cx="11768447" cy="6516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33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虽然道路崎岖　困难险阻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33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但我心中知道祢一直都在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33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不能明白为何担此重担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33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但我始终相信　祢一直牵着我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zh-CN" altLang="en-US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33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大山为我挪开 大海有路出来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33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我要大声宣告　耶稣　祢一直都在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33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祢手上的钉痕　彰显十架大爱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33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我要大声宣告　耶稣　祢一直都在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zh-CN" altLang="en-US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33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祢的话让我明白　祢爱我永不更改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33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祢保守我的心怀　紧握祢双手不放开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0955" y="-14605"/>
            <a:ext cx="23412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大山为我挪开</a:t>
            </a:r>
          </a:p>
        </p:txBody>
      </p:sp>
    </p:spTree>
    <p:extLst>
      <p:ext uri="{BB962C8B-B14F-4D97-AF65-F5344CB8AC3E}">
        <p14:creationId xmlns:p14="http://schemas.microsoft.com/office/powerpoint/2010/main" val="485303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AFCB7-C248-3B87-8CF4-78FFDF82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F09F755B-7487-E1D8-3F96-9C5B1F8D0F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1457" y="1748021"/>
            <a:ext cx="8967470" cy="2465070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6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日常报告</a:t>
            </a:r>
            <a:endParaRPr lang="en-US" altLang="zh-CN" sz="66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1114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1457" y="1748021"/>
            <a:ext cx="8967470" cy="2465070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6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见证分享</a:t>
            </a:r>
            <a:endParaRPr lang="en-US" altLang="zh-CN" sz="66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9197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415CD-4476-FB31-3C98-EC8B7046D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2">
            <a:extLst>
              <a:ext uri="{FF2B5EF4-FFF2-40B4-BE49-F238E27FC236}">
                <a16:creationId xmlns:a16="http://schemas.microsoft.com/office/drawing/2014/main" id="{B94B1A35-7ECB-5B16-5AF7-759F39922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1457" y="1748021"/>
            <a:ext cx="8967470" cy="2465070"/>
          </a:xfrm>
        </p:spPr>
        <p:txBody>
          <a:bodyPr>
            <a:normAutofit lnSpcReduction="10000"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6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儿童敬拜</a:t>
            </a:r>
            <a:br>
              <a:rPr lang="en-US" altLang="zh-CN" sz="6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（尤克里里）</a:t>
            </a:r>
            <a:endParaRPr lang="en-US" altLang="zh-CN" sz="66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8723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486888"/>
            <a:ext cx="10515600" cy="5690075"/>
          </a:xfrm>
        </p:spPr>
        <p:txBody>
          <a:bodyPr>
            <a:normAutofit lnSpcReduction="10000"/>
          </a:bodyPr>
          <a:lstStyle/>
          <a:p>
            <a:pPr indent="-228600" algn="ctr">
              <a:spcBef>
                <a:spcPts val="1000"/>
              </a:spcBef>
              <a:buClrTx/>
              <a:buSzTx/>
              <a:buNone/>
            </a:pPr>
            <a:r>
              <a:rPr sz="5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sym typeface="+mn-ea"/>
              </a:rPr>
              <a:t>耶稣拯救人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sym typeface="+mn-ea"/>
              </a:rPr>
              <a:t>  </a:t>
            </a:r>
            <a:r>
              <a:rPr sz="5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sym typeface="+mn-ea"/>
              </a:rPr>
              <a:t>人间真有幸</a:t>
            </a:r>
            <a:endParaRPr sz="54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  <a:p>
            <a:pPr indent="-228600" algn="ctr">
              <a:spcBef>
                <a:spcPts val="1000"/>
              </a:spcBef>
              <a:buClrTx/>
              <a:buSzTx/>
              <a:buNone/>
            </a:pPr>
            <a:r>
              <a:rPr sz="5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sym typeface="+mn-ea"/>
              </a:rPr>
              <a:t>从此做人冇闭翳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sym typeface="+mn-ea"/>
              </a:rPr>
              <a:t>  </a:t>
            </a:r>
            <a:r>
              <a:rPr sz="5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sym typeface="+mn-ea"/>
              </a:rPr>
              <a:t>欢欣赞颂神</a:t>
            </a:r>
            <a:endParaRPr sz="54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  <a:p>
            <a:pPr indent="-228600" algn="ctr">
              <a:spcBef>
                <a:spcPts val="1000"/>
              </a:spcBef>
              <a:buClrTx/>
              <a:buSzTx/>
              <a:buNone/>
            </a:pPr>
            <a:endParaRPr sz="54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  <a:p>
            <a:pPr indent="-228600" algn="ctr">
              <a:spcBef>
                <a:spcPts val="1000"/>
              </a:spcBef>
              <a:buClrTx/>
              <a:buSzTx/>
              <a:buNone/>
            </a:pPr>
            <a:r>
              <a:rPr sz="5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sym typeface="+mn-ea"/>
              </a:rPr>
              <a:t>主恩深  主恩深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sym typeface="+mn-ea"/>
              </a:rPr>
              <a:t> 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  <a:p>
            <a:pPr indent="-228600" algn="ctr">
              <a:spcBef>
                <a:spcPts val="1000"/>
              </a:spcBef>
              <a:buClrTx/>
              <a:buSzTx/>
              <a:buNone/>
            </a:pPr>
            <a:r>
              <a:rPr sz="5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sym typeface="+mn-ea"/>
              </a:rPr>
              <a:t>主恩在我心</a:t>
            </a:r>
            <a:endParaRPr sz="54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  <a:p>
            <a:pPr indent="-228600" algn="ctr">
              <a:spcBef>
                <a:spcPts val="1000"/>
              </a:spcBef>
              <a:buClrTx/>
              <a:buSzTx/>
              <a:buNone/>
            </a:pPr>
            <a:r>
              <a:rPr sz="5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sym typeface="+mn-ea"/>
              </a:rPr>
              <a:t>你与我乐共聚</a:t>
            </a:r>
            <a:endParaRPr sz="54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  <a:p>
            <a:pPr indent="-228600" algn="ctr">
              <a:spcBef>
                <a:spcPts val="1000"/>
              </a:spcBef>
              <a:buClrTx/>
              <a:buSzTx/>
              <a:buNone/>
            </a:pPr>
            <a:r>
              <a:rPr sz="5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sym typeface="+mn-ea"/>
              </a:rPr>
              <a:t>欢欣赞颂神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955" y="-14605"/>
            <a:ext cx="20770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400" b="1">
                <a:solidFill>
                  <a:schemeClr val="bg1"/>
                </a:solidFill>
              </a:rPr>
              <a:t>耶稣拯救人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446405"/>
            <a:ext cx="10515600" cy="617728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亲爱的宝贵耶稣 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</a:t>
            </a:r>
            <a:r>
              <a:rPr lang="zh-CN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你爱何等的甘甜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我的心深深被你吸引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爱你是我的喜乐</a:t>
            </a:r>
          </a:p>
          <a:p>
            <a:pPr marL="0" indent="0" algn="ctr">
              <a:lnSpc>
                <a:spcPct val="100000"/>
              </a:lnSpc>
              <a:buNone/>
            </a:pPr>
            <a:endParaRPr lang="zh-CN" altLang="zh-CN" sz="40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一生爱你 一生敬拜你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一生爱你 一生荣耀你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一生奉献 一生不回头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一生爱你 跟随你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0955" y="-14605"/>
            <a:ext cx="26676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一生爱你</a:t>
            </a:r>
          </a:p>
        </p:txBody>
      </p:sp>
    </p:spTree>
    <p:extLst>
      <p:ext uri="{BB962C8B-B14F-4D97-AF65-F5344CB8AC3E}">
        <p14:creationId xmlns:p14="http://schemas.microsoft.com/office/powerpoint/2010/main" val="31489447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WUyNmI5YjA4Y2RjN2EzMGU3ZjA5OTc5YTczMTdiMT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2022</TotalTime>
  <Words>1421</Words>
  <Application>Microsoft Office PowerPoint</Application>
  <PresentationFormat>宽屏</PresentationFormat>
  <Paragraphs>205</Paragraphs>
  <Slides>33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8" baseType="lpstr"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Noah Noah</cp:lastModifiedBy>
  <cp:revision>433</cp:revision>
  <dcterms:created xsi:type="dcterms:W3CDTF">1900-01-01T00:00:00Z</dcterms:created>
  <dcterms:modified xsi:type="dcterms:W3CDTF">2025-12-24T05:01:30Z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223DF69268214A3184218D4E12642B01_13</vt:lpwstr>
  </property>
</Properties>
</file>