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432" r:id="rId2"/>
    <p:sldId id="25974" r:id="rId3"/>
    <p:sldId id="25975" r:id="rId4"/>
    <p:sldId id="25994" r:id="rId5"/>
    <p:sldId id="25997" r:id="rId6"/>
    <p:sldId id="25998" r:id="rId7"/>
    <p:sldId id="25004" r:id="rId8"/>
    <p:sldId id="25005" r:id="rId9"/>
    <p:sldId id="14544" r:id="rId10"/>
    <p:sldId id="25996" r:id="rId11"/>
  </p:sldIdLst>
  <p:sldSz cx="12192000" cy="6858000"/>
  <p:notesSz cx="6858000" cy="9144000"/>
  <p:custDataLst>
    <p:tags r:id="rId14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99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86"/>
  </p:normalViewPr>
  <p:slideViewPr>
    <p:cSldViewPr snapToGrid="0" snapToObjects="1" showGuides="1">
      <p:cViewPr varScale="1">
        <p:scale>
          <a:sx n="49" d="100"/>
          <a:sy n="49" d="100"/>
        </p:scale>
        <p:origin x="44" y="540"/>
      </p:cViewPr>
      <p:guideLst>
        <p:guide orient="horz" pos="2099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  <a:t>2025/9/30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t>2025/9/30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2025/9/30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2025/9/30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2025/9/30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2025/9/30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2025/9/30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2025/9/30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2025/9/30</a:t>
            </a:fld>
            <a:endParaRPr kumimoji="1"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幻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2025/9/30</a:t>
            </a:fld>
            <a:endParaRPr kumimoji="1"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2025/9/30</a:t>
            </a:fld>
            <a:endParaRPr kumimoji="1"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2025/9/30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2025/9/30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1"/>
            </a:gs>
            <a:gs pos="100000">
              <a:schemeClr val="tx2">
                <a:lumMod val="75000"/>
              </a:schemeClr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5ED9B2-273E-1544-B5EE-B2275DA67251}" type="datetimeFigureOut">
              <a:rPr kumimoji="1" lang="zh-CN" altLang="en-US" smtClean="0"/>
              <a:t>2025/9/30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 flipH="1">
            <a:off x="1612265" y="1094434"/>
            <a:ext cx="8967470" cy="1518736"/>
          </a:xfrm>
        </p:spPr>
        <p:txBody>
          <a:bodyPr>
            <a:normAutofit fontScale="77500" lnSpcReduction="20000"/>
          </a:bodyPr>
          <a:lstStyle/>
          <a:p>
            <a:pPr algn="l" fontAlgn="auto">
              <a:lnSpc>
                <a:spcPct val="150000"/>
              </a:lnSpc>
            </a:pPr>
            <a:r>
              <a:rPr lang="zh-CN" altLang="en-US" sz="54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准备进入敬拜赞美</a:t>
            </a:r>
            <a:r>
              <a:rPr lang="en-US" altLang="zh-CN" sz="54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——</a:t>
            </a:r>
            <a:r>
              <a:rPr lang="zh-CN" altLang="en-US" sz="54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青少年、儿童</a:t>
            </a:r>
            <a:endParaRPr lang="en-US" altLang="zh-CN" sz="54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257935" y="2994516"/>
            <a:ext cx="1026414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fontAlgn="auto">
              <a:lnSpc>
                <a:spcPct val="150000"/>
              </a:lnSpc>
            </a:pP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请把手机调成静音或者关机，放在一旁</a:t>
            </a:r>
          </a:p>
          <a:p>
            <a:pPr algn="l" fontAlgn="auto">
              <a:lnSpc>
                <a:spcPct val="150000"/>
              </a:lnSpc>
            </a:pPr>
            <a:endParaRPr lang="zh-CN" altLang="en-US" sz="28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fontAlgn="auto">
              <a:lnSpc>
                <a:spcPct val="150000"/>
              </a:lnSpc>
            </a:pP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请决定把接下来的</a:t>
            </a:r>
            <a:r>
              <a:rPr lang="en-US" altLang="zh-CN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</a:t>
            </a: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小时给神，让他对你说话，领受恩典和祝福</a:t>
            </a:r>
          </a:p>
          <a:p>
            <a:pPr algn="l" fontAlgn="auto">
              <a:lnSpc>
                <a:spcPct val="150000"/>
              </a:lnSpc>
            </a:pPr>
            <a:endParaRPr lang="zh-CN" altLang="en-US" sz="28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fontAlgn="auto">
              <a:lnSpc>
                <a:spcPct val="150000"/>
              </a:lnSpc>
            </a:pP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请准备好你的心，默想神的道，专注于耶稣，准备敬拜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38747"/>
            <a:ext cx="10515600" cy="6177280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CN" altLang="zh-CN" sz="5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一生爱你 一生敬拜你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zh-CN" sz="5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一生爱你 一生荣耀你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zh-CN" sz="5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一生奉献 一生不回头 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zh-CN" sz="5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一生爱你 跟随你</a:t>
            </a:r>
            <a:endParaRPr lang="zh-CN" altLang="zh-CN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66763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一生爱你 </a:t>
            </a:r>
            <a:r>
              <a:rPr lang="en-US" altLang="zh-CN" sz="1400" b="1" dirty="0">
                <a:solidFill>
                  <a:schemeClr val="bg1"/>
                </a:solidFill>
              </a:rPr>
              <a:t>2/2</a:t>
            </a:r>
            <a:endParaRPr lang="zh-CN" altLang="en-US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12520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71023"/>
            <a:ext cx="10515600" cy="536257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我要向高山举目</a:t>
            </a:r>
            <a:r>
              <a:rPr lang="en-US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</a:t>
            </a:r>
            <a:r>
              <a:rPr 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我的帮助从何来</a:t>
            </a:r>
          </a:p>
          <a:p>
            <a:pPr marL="0" indent="0" algn="ctr">
              <a:buNone/>
            </a:pPr>
            <a:r>
              <a:rPr 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我的帮助从造天地的</a:t>
            </a:r>
            <a:r>
              <a:rPr lang="en-US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</a:t>
            </a:r>
            <a:r>
              <a:rPr 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耶和华而来</a:t>
            </a:r>
          </a:p>
          <a:p>
            <a:pPr marL="0" indent="0" algn="ctr">
              <a:spcBef>
                <a:spcPts val="2500"/>
              </a:spcBef>
              <a:buNone/>
            </a:pPr>
            <a:r>
              <a:rPr 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哈利路亚，哈利路亚</a:t>
            </a:r>
          </a:p>
          <a:p>
            <a:pPr marL="0" indent="0" algn="ctr">
              <a:buNone/>
            </a:pPr>
            <a:r>
              <a:rPr 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哈利路亚，</a:t>
            </a:r>
            <a:r>
              <a:rPr 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哈利路</a:t>
            </a:r>
          </a:p>
        </p:txBody>
      </p:sp>
    </p:spTree>
    <p:extLst>
      <p:ext uri="{BB962C8B-B14F-4D97-AF65-F5344CB8AC3E}">
        <p14:creationId xmlns:p14="http://schemas.microsoft.com/office/powerpoint/2010/main" val="29639337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-152284" y="300218"/>
            <a:ext cx="11768447" cy="3763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4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虽然道路崎岖　困难险阻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4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但我心中知道祢一直都在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4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不能明白为何担此重担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4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但我始终相信　祢一直牵着我</a:t>
            </a:r>
            <a:endParaRPr lang="zh-CN" altLang="en-US" sz="32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endParaRPr lang="zh-CN" altLang="en-US" sz="36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34124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大山为我挪开 </a:t>
            </a:r>
            <a:r>
              <a:rPr lang="en-US" altLang="zh-CN" sz="1400" b="1" dirty="0">
                <a:solidFill>
                  <a:schemeClr val="bg1"/>
                </a:solidFill>
              </a:rPr>
              <a:t>1/2</a:t>
            </a:r>
            <a:endParaRPr lang="zh-CN" altLang="en-US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05082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-113865" y="138747"/>
            <a:ext cx="11768447" cy="43781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大山为我挪开 大海有路出来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我要大声宣告　耶稣　祢一直都在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祢手上的钉痕　彰显十架大爱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我要大声宣告　耶稣　祢一直都在</a:t>
            </a:r>
            <a:endParaRPr lang="zh-CN" altLang="en-US" sz="24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3500"/>
              </a:spcBef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祢的话让我明白　祢爱我永不更改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祢保守我的心怀　紧握祢双手不放开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34124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大山为我挪开 </a:t>
            </a:r>
            <a:r>
              <a:rPr lang="en-US" altLang="zh-CN" sz="1400" b="1" dirty="0">
                <a:solidFill>
                  <a:schemeClr val="bg1"/>
                </a:solidFill>
              </a:rPr>
              <a:t>2/2</a:t>
            </a:r>
            <a:endParaRPr lang="zh-CN" altLang="en-US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49664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69044" y="141541"/>
            <a:ext cx="10515600" cy="569007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zh-CN" altLang="en-US" sz="5400" b="1" dirty="0">
                <a:solidFill>
                  <a:schemeClr val="bg1"/>
                </a:solidFill>
                <a:latin typeface="+mj-ea"/>
                <a:ea typeface="+mj-ea"/>
              </a:rPr>
              <a:t>主我感谢祢全能十架</a:t>
            </a:r>
          </a:p>
          <a:p>
            <a:pPr marL="0" indent="0" algn="ctr">
              <a:buNone/>
            </a:pPr>
            <a:r>
              <a:rPr lang="zh-CN" altLang="en-US" sz="5400" b="1" dirty="0">
                <a:solidFill>
                  <a:schemeClr val="bg1"/>
                </a:solidFill>
                <a:latin typeface="+mj-ea"/>
                <a:ea typeface="+mj-ea"/>
              </a:rPr>
              <a:t>祢亲自为我们舍命十架</a:t>
            </a:r>
          </a:p>
          <a:p>
            <a:pPr marL="0" indent="0" algn="ctr">
              <a:buNone/>
            </a:pPr>
            <a:r>
              <a:rPr lang="zh-CN" altLang="en-US" sz="5400" b="1" dirty="0">
                <a:solidFill>
                  <a:schemeClr val="bg1"/>
                </a:solidFill>
                <a:latin typeface="+mj-ea"/>
                <a:ea typeface="+mj-ea"/>
              </a:rPr>
              <a:t>在每一天祢更新我们能够更像祢</a:t>
            </a:r>
          </a:p>
          <a:p>
            <a:pPr marL="0" indent="0" algn="ctr">
              <a:buNone/>
            </a:pPr>
            <a:r>
              <a:rPr lang="zh-CN" altLang="en-US" sz="5400" b="1" dirty="0">
                <a:solidFill>
                  <a:schemeClr val="bg1"/>
                </a:solidFill>
                <a:latin typeface="+mj-ea"/>
                <a:ea typeface="+mj-ea"/>
              </a:rPr>
              <a:t>靠主十架 我们生命被改变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感谢你全能十架 </a:t>
            </a:r>
            <a:r>
              <a:rPr lang="en-US" altLang="zh-CN" sz="1400" b="1" dirty="0">
                <a:solidFill>
                  <a:schemeClr val="bg1"/>
                </a:solidFill>
              </a:rPr>
              <a:t>1/2</a:t>
            </a:r>
            <a:endParaRPr lang="zh-CN" altLang="en-US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85036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99888" y="186211"/>
            <a:ext cx="10515600" cy="569007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zh-CN" altLang="en-US" sz="5400" b="1" dirty="0">
                <a:solidFill>
                  <a:schemeClr val="bg1"/>
                </a:solidFill>
                <a:latin typeface="+mj-ea"/>
                <a:ea typeface="+mj-ea"/>
              </a:rPr>
              <a:t>何等奇妙恩 我们赞美你</a:t>
            </a:r>
          </a:p>
          <a:p>
            <a:pPr marL="0" indent="0" algn="ctr">
              <a:buNone/>
            </a:pPr>
            <a:r>
              <a:rPr lang="zh-CN" altLang="en-US" sz="5400" b="1" dirty="0">
                <a:solidFill>
                  <a:schemeClr val="bg1"/>
                </a:solidFill>
                <a:latin typeface="+mj-ea"/>
                <a:ea typeface="+mj-ea"/>
              </a:rPr>
              <a:t>你救赎我们 不惜代价</a:t>
            </a:r>
          </a:p>
          <a:p>
            <a:pPr marL="0" indent="0" algn="ctr">
              <a:buNone/>
            </a:pPr>
            <a:r>
              <a:rPr lang="zh-CN" altLang="en-US" sz="5400" b="1" dirty="0">
                <a:solidFill>
                  <a:schemeClr val="bg1"/>
                </a:solidFill>
                <a:latin typeface="+mj-ea"/>
                <a:ea typeface="+mj-ea"/>
              </a:rPr>
              <a:t>何等奇妙恩  我们赞美你</a:t>
            </a:r>
          </a:p>
          <a:p>
            <a:pPr marL="0" indent="0" algn="ctr">
              <a:buNone/>
            </a:pPr>
            <a:r>
              <a:rPr lang="zh-CN" altLang="en-US" sz="5400" b="1" dirty="0">
                <a:solidFill>
                  <a:schemeClr val="bg1"/>
                </a:solidFill>
                <a:latin typeface="+mj-ea"/>
                <a:ea typeface="+mj-ea"/>
              </a:rPr>
              <a:t>因为十架的大能 </a:t>
            </a:r>
            <a:r>
              <a:rPr lang="en-US" altLang="zh-CN" sz="5400" b="1" dirty="0">
                <a:solidFill>
                  <a:schemeClr val="bg1"/>
                </a:solidFill>
                <a:latin typeface="+mj-ea"/>
                <a:ea typeface="+mj-ea"/>
              </a:rPr>
              <a:t>x2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感谢你全能十架 </a:t>
            </a:r>
            <a:r>
              <a:rPr lang="en-US" altLang="zh-CN" sz="1400" b="1" dirty="0">
                <a:solidFill>
                  <a:schemeClr val="bg1"/>
                </a:solidFill>
              </a:rPr>
              <a:t>2/2</a:t>
            </a:r>
            <a:endParaRPr lang="zh-CN" altLang="en-US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85207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38747"/>
            <a:ext cx="10515600" cy="4499610"/>
          </a:xfrm>
          <a:effectLst/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zh-CN" sz="52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我属于祢 祢是我永远的福分</a:t>
            </a:r>
          </a:p>
          <a:p>
            <a:pPr marL="0" indent="0" algn="ctr">
              <a:buNone/>
            </a:pPr>
            <a:r>
              <a:rPr lang="zh-CN" sz="52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只想日夜 在祢殿中献上敬拜</a:t>
            </a:r>
          </a:p>
          <a:p>
            <a:pPr marL="0" indent="0" algn="ctr">
              <a:spcBef>
                <a:spcPts val="2500"/>
              </a:spcBef>
              <a:buNone/>
            </a:pPr>
            <a:r>
              <a:rPr lang="zh-CN" sz="52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定睛在祢的荣美 世上一切变暗淡</a:t>
            </a:r>
          </a:p>
          <a:p>
            <a:pPr marL="0" indent="0" algn="ctr">
              <a:buNone/>
            </a:pPr>
            <a:r>
              <a:rPr lang="zh-CN" sz="52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除祢以外 我还能有谁</a:t>
            </a:r>
          </a:p>
          <a:p>
            <a:pPr marL="0" indent="0" algn="ctr">
              <a:buNone/>
            </a:pPr>
            <a:endParaRPr lang="zh-CN" sz="48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能不能</a:t>
            </a:r>
            <a:r>
              <a:rPr lang="zh-CN" altLang="en-US" sz="1400" b="1" dirty="0">
                <a:solidFill>
                  <a:schemeClr val="bg1"/>
                </a:solidFill>
                <a:sym typeface="+mn-ea"/>
              </a:rPr>
              <a:t>（</a:t>
            </a:r>
            <a:r>
              <a:rPr lang="en-US" altLang="zh-CN" sz="1400" b="1" dirty="0">
                <a:solidFill>
                  <a:schemeClr val="bg1"/>
                </a:solidFill>
                <a:sym typeface="+mn-ea"/>
              </a:rPr>
              <a:t>1/2</a:t>
            </a:r>
            <a:r>
              <a:rPr lang="zh-CN" altLang="en-US" sz="1400" b="1" dirty="0">
                <a:solidFill>
                  <a:schemeClr val="bg1"/>
                </a:solidFill>
                <a:sym typeface="+mn-ea"/>
              </a:rPr>
              <a:t>）</a:t>
            </a:r>
            <a:endParaRPr lang="zh-CN" altLang="en-US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0758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38747"/>
            <a:ext cx="10515600" cy="6390640"/>
          </a:xfrm>
          <a:effectLst/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zh-CN" sz="52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能不能</a:t>
            </a:r>
            <a:r>
              <a:rPr lang="en-US" altLang="zh-CN" sz="52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 </a:t>
            </a:r>
            <a:r>
              <a:rPr lang="zh-CN" sz="52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就让我留在祢的同在里</a:t>
            </a:r>
          </a:p>
          <a:p>
            <a:pPr marL="0" indent="0" algn="ctr">
              <a:buNone/>
            </a:pPr>
            <a:r>
              <a:rPr lang="zh-CN" sz="52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能不能</a:t>
            </a:r>
            <a:r>
              <a:rPr lang="en-US" altLang="zh-CN" sz="52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 </a:t>
            </a:r>
            <a:r>
              <a:rPr lang="zh-CN" sz="52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赐我力量让我更多爱祢</a:t>
            </a:r>
          </a:p>
          <a:p>
            <a:pPr marL="0" indent="0" algn="ctr">
              <a:spcBef>
                <a:spcPts val="3500"/>
              </a:spcBef>
              <a:buNone/>
            </a:pPr>
            <a:r>
              <a:rPr lang="zh-CN" sz="52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我哪都不想去</a:t>
            </a:r>
            <a:r>
              <a:rPr lang="en-US" altLang="zh-CN" sz="52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 </a:t>
            </a:r>
            <a:r>
              <a:rPr lang="zh-CN" sz="52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只想日夜在祢殿中</a:t>
            </a:r>
          </a:p>
          <a:p>
            <a:pPr marL="0" indent="0" algn="ctr">
              <a:buNone/>
            </a:pPr>
            <a:r>
              <a:rPr lang="zh-CN" sz="52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献上敬拜 全心全意来爱祢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  <a:sym typeface="+mn-ea"/>
              </a:rPr>
              <a:t>能不能（</a:t>
            </a:r>
            <a:r>
              <a:rPr lang="en-US" altLang="zh-CN" sz="1400" b="1" dirty="0">
                <a:solidFill>
                  <a:schemeClr val="bg1"/>
                </a:solidFill>
                <a:sym typeface="+mn-ea"/>
              </a:rPr>
              <a:t>2/2</a:t>
            </a:r>
            <a:r>
              <a:rPr lang="zh-CN" altLang="en-US" sz="1400" b="1" dirty="0">
                <a:solidFill>
                  <a:schemeClr val="bg1"/>
                </a:solidFill>
                <a:sym typeface="+mn-ea"/>
              </a:rPr>
              <a:t>）</a:t>
            </a:r>
            <a:endParaRPr lang="en-US" altLang="zh-CN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73532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39478"/>
            <a:ext cx="10515600" cy="6177280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CN" altLang="zh-CN" sz="5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亲爱的宝贵耶稣 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zh-CN" sz="5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你爱何等的甘甜 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zh-CN" sz="5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我的心深深被你吸引 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zh-CN" sz="5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爱你是我的喜乐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66763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一生爱你 </a:t>
            </a:r>
            <a:r>
              <a:rPr lang="en-US" altLang="zh-CN" sz="1400" b="1" dirty="0">
                <a:solidFill>
                  <a:schemeClr val="bg1"/>
                </a:solidFill>
              </a:rPr>
              <a:t>1/2</a:t>
            </a:r>
            <a:endParaRPr lang="zh-CN" altLang="en-US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492027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OWUyNmI5YjA4Y2RjN2EzMGU3ZjA5OTc5YTczMTdiMTYifQ==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384</Words>
  <Application>Microsoft Office PowerPoint</Application>
  <PresentationFormat>宽屏</PresentationFormat>
  <Paragraphs>52</Paragraphs>
  <Slides>10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5" baseType="lpstr">
      <vt:lpstr>微软雅黑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Microsoft Office 用户</dc:creator>
  <cp:lastModifiedBy>1162806929@qq.com</cp:lastModifiedBy>
  <cp:revision>402</cp:revision>
  <dcterms:created xsi:type="dcterms:W3CDTF">1900-01-01T00:00:00Z</dcterms:created>
  <dcterms:modified xsi:type="dcterms:W3CDTF">2025-09-30T06:40:32Z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2052-12.1.0.19770</vt:lpwstr>
  </property>
  <property fmtid="{D5CDD505-2E9C-101B-9397-08002B2CF9AE}" pid="3" name="ICV">
    <vt:lpwstr>B06A67F56D064C7A8C835463D11F7D66_13</vt:lpwstr>
  </property>
</Properties>
</file>