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41" r:id="rId2"/>
    <p:sldId id="21285" r:id="rId3"/>
    <p:sldId id="25954" r:id="rId4"/>
    <p:sldId id="25955" r:id="rId5"/>
    <p:sldId id="20883" r:id="rId6"/>
    <p:sldId id="25960" r:id="rId7"/>
    <p:sldId id="25961" r:id="rId8"/>
    <p:sldId id="23958" r:id="rId9"/>
    <p:sldId id="23339" r:id="rId10"/>
    <p:sldId id="23340" r:id="rId11"/>
    <p:sldId id="25992" r:id="rId12"/>
    <p:sldId id="25993" r:id="rId13"/>
    <p:sldId id="25649" r:id="rId14"/>
    <p:sldId id="25650" r:id="rId15"/>
    <p:sldId id="25698" r:id="rId16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50" d="100"/>
          <a:sy n="50" d="100"/>
        </p:scale>
        <p:origin x="28" y="512"/>
      </p:cViewPr>
      <p:guideLst>
        <p:guide orient="horz" pos="20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2025/6/7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542464" y="774489"/>
            <a:ext cx="8967470" cy="1410298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15890" y="296232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但愿尊贵、颂赞和权能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都归于你，都归于你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愿尊贵、颂赞和权能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都归于你，都归于你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主耶稣，永活真神儿子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  <a:sym typeface="+mn-ea"/>
              </a:rPr>
              <a:t>Jesus Shall Take the Highest Honor </a:t>
            </a:r>
            <a:r>
              <a:rPr lang="zh-CN" altLang="en-US" sz="1400" b="1">
                <a:solidFill>
                  <a:schemeClr val="bg1"/>
                </a:solidFill>
                <a:sym typeface="+mn-ea"/>
              </a:rPr>
              <a:t>耶稣你配得至圣尊荣</a:t>
            </a:r>
            <a:r>
              <a:rPr lang="en-US" altLang="zh-CN" sz="1400" b="1">
                <a:solidFill>
                  <a:schemeClr val="bg1"/>
                </a:solidFill>
                <a:sym typeface="+mn-ea"/>
              </a:rPr>
              <a:t> 2/2</a:t>
            </a:r>
            <a:endParaRPr lang="en-US" altLang="zh-CN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89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每个狂风暴雨里 你同在在那里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每个难处低谷里 你恩典在那里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每个伤心失望里 你爱我爱到底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在你爱的光中 我得着能力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荣耀高举你的名 我跟随不怀疑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在这爱的路程里 我奔跑不放弃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16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63137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四面受敌 却不被困住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心里作难 却不至失望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至暂至轻 的苦楚要成就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极重无比永远的荣耀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25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algn="ctr">
              <a:buClrTx/>
              <a:buSzTx/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耶和华是我的主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必不致动摇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有耶和华的帮助还要惧谁呢？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耶和华是我牧者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必不至缺乏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有耶和华做我旌旗必全然得胜</a:t>
            </a:r>
          </a:p>
          <a:p>
            <a:pPr marL="0" algn="ctr">
              <a:buClrTx/>
              <a:buSzTx/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耶和华是我四围的盾牌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是我的荣耀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又是叫我抬起头的神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一宿虽然有哭泣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早晨我们必欢呼</a:t>
            </a:r>
          </a:p>
          <a:p>
            <a:pPr marL="0" algn="ctr">
              <a:buClrTx/>
              <a:buSzTx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你是我的磐石我的帮助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叫我抬起头的神</a:t>
            </a:r>
          </a:p>
        </p:txBody>
      </p:sp>
    </p:spTree>
    <p:extLst>
      <p:ext uri="{BB962C8B-B14F-4D97-AF65-F5344CB8AC3E}">
        <p14:creationId xmlns:p14="http://schemas.microsoft.com/office/powerpoint/2010/main" val="327848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6227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常常喜乐 向主高歌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不论环境如何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高山或低谷 主都看顾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相信就能蒙福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常常祷告 耐心等候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主做事有定时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流泪撒种必欢呼收割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相信就有喜乐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常常喜乐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415344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下垂的手 再一次举起来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封闭的心 再一次敞开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抛开一切忧虑 放下一切重担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来到主的面前 我喜乐满怀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冰冷的心被主爱来温暖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干渴的灵被主爱充满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主是我的力量 主是我的高台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死荫幽谷一路有耶稣陪伴 他永不离开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常常喜乐 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8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藏我在 翅膀荫下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遮盖我 在祢大能手中</a:t>
            </a:r>
          </a:p>
          <a:p>
            <a:pPr marL="0" indent="0" algn="ctr">
              <a:buNone/>
            </a:pP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  <a:sym typeface="+mn-ea"/>
              </a:rPr>
              <a:t>我灵安息 在基督里</a:t>
            </a: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  <a:sym typeface="+mn-ea"/>
              </a:rPr>
              <a:t>祢大能 使我安然信靠</a:t>
            </a: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endParaRPr sz="3600" b="1" dirty="0">
              <a:solidFill>
                <a:schemeClr val="bg1"/>
              </a:solidFill>
              <a:latin typeface="+mn-ea"/>
            </a:endParaRP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当大海翻腾 波涛汹涌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我与祢展翅 暴风上空</a:t>
            </a:r>
          </a:p>
          <a:p>
            <a:pPr marL="0" indent="0" algn="ctr">
              <a:buNone/>
            </a:pPr>
            <a:r>
              <a:rPr sz="3600" b="1" dirty="0">
                <a:solidFill>
                  <a:schemeClr val="bg1"/>
                </a:solidFill>
                <a:latin typeface="+mn-ea"/>
              </a:rPr>
              <a:t>父祢仍做王 在洪水中</a:t>
            </a:r>
          </a:p>
          <a:p>
            <a:pPr marL="0" indent="0" algn="ctr">
              <a:buNone/>
            </a:pPr>
            <a:r>
              <a:rPr sz="3600" b="1" dirty="0" err="1">
                <a:solidFill>
                  <a:schemeClr val="bg1"/>
                </a:solidFill>
                <a:latin typeface="+mn-ea"/>
              </a:rPr>
              <a:t>我要</a:t>
            </a:r>
            <a:r>
              <a:rPr lang="zh-CN" altLang="en-US" sz="3600" b="1" dirty="0">
                <a:solidFill>
                  <a:schemeClr val="bg1"/>
                </a:solidFill>
                <a:latin typeface="+mn-ea"/>
              </a:rPr>
              <a:t>安静</a:t>
            </a:r>
            <a:r>
              <a:rPr sz="3600" b="1" dirty="0">
                <a:solidFill>
                  <a:schemeClr val="bg1"/>
                </a:solidFill>
                <a:latin typeface="+mn-ea"/>
              </a:rPr>
              <a:t> 知祢是神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安静</a:t>
            </a:r>
          </a:p>
        </p:txBody>
      </p:sp>
    </p:spTree>
    <p:extLst>
      <p:ext uri="{BB962C8B-B14F-4D97-AF65-F5344CB8AC3E}">
        <p14:creationId xmlns:p14="http://schemas.microsoft.com/office/powerpoint/2010/main" val="306883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-194310"/>
            <a:ext cx="10515600" cy="6376670"/>
          </a:xfrm>
          <a:effectLst/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zh-CN" altLang="zh-CN" sz="2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耶稣，你如此爱我，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背负我的罪使我洁净。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耶稣，你如此爱我，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为我流宝血，付上代价。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当我看不见，你开启我眼睛。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当我心孤寂，你与我亲近。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当我快放弃，你赐我生命，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因你鞭伤，我得医治。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只需要你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1/2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3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43380"/>
            <a:ext cx="10515600" cy="4858385"/>
          </a:xfrm>
          <a:effectLst/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耶稣，你爱是长阔高深，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耶稣，你爱是没有止尽。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世上的一切，有一天将过去，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我只需要你，只需要你。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只需要你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2/2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19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主我感谢祢全能十架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祢亲自为我们舍命十架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在每一天祢更新我们能够更像祢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靠主十架 我们生命被改变</a:t>
            </a:r>
          </a:p>
          <a:p>
            <a:pPr marL="0" indent="0" algn="ctr">
              <a:buNone/>
            </a:pPr>
            <a:endParaRPr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何等奇妙恩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我们赞美你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你救赎我们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不惜代价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何等奇妙恩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我们赞美你</a:t>
            </a:r>
          </a:p>
          <a:p>
            <a:pPr marL="0" indent="0" algn="ctr">
              <a:buNone/>
            </a:pPr>
            <a:r>
              <a:rPr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因为十架的大能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感谢你全能十架</a:t>
            </a:r>
          </a:p>
        </p:txBody>
      </p:sp>
    </p:spTree>
    <p:extLst>
      <p:ext uri="{BB962C8B-B14F-4D97-AF65-F5344CB8AC3E}">
        <p14:creationId xmlns:p14="http://schemas.microsoft.com/office/powerpoint/2010/main" val="184047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耶稣，你配得至圣尊荣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耶稣，当受最高赞美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愿全地响应，诸天唱和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来尊崇主圣名超乎万名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让我们屈膝俯伏敬拜他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因他圣名，万膝要跪拜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让万口承认他是主耶稣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全能神，今我荣耀你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Jesus Shall Take the Highest Honor </a:t>
            </a:r>
            <a:r>
              <a:rPr lang="zh-CN" altLang="en-US" sz="1400" b="1" dirty="0">
                <a:solidFill>
                  <a:schemeClr val="bg1"/>
                </a:solidFill>
              </a:rPr>
              <a:t>耶稣你配得至圣尊荣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9766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725</Words>
  <Application>Microsoft Office PowerPoint</Application>
  <PresentationFormat>宽屏</PresentationFormat>
  <Paragraphs>119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407</cp:revision>
  <dcterms:created xsi:type="dcterms:W3CDTF">1900-01-01T00:00:00Z</dcterms:created>
  <dcterms:modified xsi:type="dcterms:W3CDTF">2025-06-07T15:45:14Z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223DF69268214A3184218D4E12642B01_13</vt:lpwstr>
  </property>
</Properties>
</file>