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41" r:id="rId2"/>
    <p:sldId id="21285" r:id="rId3"/>
    <p:sldId id="25954" r:id="rId4"/>
    <p:sldId id="25955" r:id="rId5"/>
    <p:sldId id="20883" r:id="rId6"/>
    <p:sldId id="25960" r:id="rId7"/>
    <p:sldId id="25961" r:id="rId8"/>
    <p:sldId id="23958" r:id="rId9"/>
    <p:sldId id="23339" r:id="rId10"/>
    <p:sldId id="23340" r:id="rId11"/>
    <p:sldId id="25992" r:id="rId12"/>
    <p:sldId id="25993" r:id="rId13"/>
    <p:sldId id="25649" r:id="rId14"/>
    <p:sldId id="25650" r:id="rId15"/>
    <p:sldId id="25698" r:id="rId16"/>
  </p:sldIdLst>
  <p:sldSz cx="12192000" cy="6858000"/>
  <p:notesSz cx="6858000" cy="9144000"/>
  <p:custDataLst>
    <p:tags r:id="rId1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9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86"/>
  </p:normalViewPr>
  <p:slideViewPr>
    <p:cSldViewPr snapToGrid="0" snapToObjects="1" showGuides="1">
      <p:cViewPr varScale="1">
        <p:scale>
          <a:sx n="50" d="100"/>
          <a:sy n="50" d="100"/>
        </p:scale>
        <p:origin x="28" y="512"/>
      </p:cViewPr>
      <p:guideLst>
        <p:guide orient="horz" pos="2099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2025/6/7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2025/6/7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D9B2-273E-1544-B5EE-B2275DA67251}" type="datetimeFigureOut">
              <a:rPr kumimoji="1" lang="zh-CN" altLang="en-US" smtClean="0"/>
              <a:t>2025/6/7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A77-E1AA-1341-B86A-40BB182187A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D9B2-273E-1544-B5EE-B2275DA67251}" type="datetimeFigureOut">
              <a:rPr kumimoji="1" lang="zh-CN" altLang="en-US" smtClean="0"/>
              <a:t>2025/6/7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A77-E1AA-1341-B86A-40BB182187A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D9B2-273E-1544-B5EE-B2275DA67251}" type="datetimeFigureOut">
              <a:rPr kumimoji="1" lang="zh-CN" altLang="en-US" smtClean="0"/>
              <a:t>2025/6/7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A77-E1AA-1341-B86A-40BB182187A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D9B2-273E-1544-B5EE-B2275DA67251}" type="datetimeFigureOut">
              <a:rPr kumimoji="1" lang="zh-CN" altLang="en-US" smtClean="0"/>
              <a:t>2025/6/7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A77-E1AA-1341-B86A-40BB182187A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D9B2-273E-1544-B5EE-B2275DA67251}" type="datetimeFigureOut">
              <a:rPr kumimoji="1" lang="zh-CN" altLang="en-US" smtClean="0"/>
              <a:t>2025/6/7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A77-E1AA-1341-B86A-40BB182187A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D9B2-273E-1544-B5EE-B2275DA67251}" type="datetimeFigureOut">
              <a:rPr kumimoji="1" lang="zh-CN" altLang="en-US" smtClean="0"/>
              <a:t>2025/6/7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A77-E1AA-1341-B86A-40BB182187A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D9B2-273E-1544-B5EE-B2275DA67251}" type="datetimeFigureOut">
              <a:rPr kumimoji="1" lang="zh-CN" altLang="en-US" smtClean="0"/>
              <a:t>2025/6/7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A77-E1AA-1341-B86A-40BB182187A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D9B2-273E-1544-B5EE-B2275DA67251}" type="datetimeFigureOut">
              <a:rPr kumimoji="1" lang="zh-CN" altLang="en-US" smtClean="0"/>
              <a:t>2025/6/7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A77-E1AA-1341-B86A-40BB182187A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D9B2-273E-1544-B5EE-B2275DA67251}" type="datetimeFigureOut">
              <a:rPr kumimoji="1" lang="zh-CN" altLang="en-US" smtClean="0"/>
              <a:t>2025/6/7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A77-E1AA-1341-B86A-40BB182187A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D9B2-273E-1544-B5EE-B2275DA67251}" type="datetimeFigureOut">
              <a:rPr kumimoji="1" lang="zh-CN" altLang="en-US" smtClean="0"/>
              <a:t>2025/6/7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A77-E1AA-1341-B86A-40BB182187A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D9B2-273E-1544-B5EE-B2275DA67251}" type="datetimeFigureOut">
              <a:rPr kumimoji="1" lang="zh-CN" altLang="en-US" smtClean="0"/>
              <a:t>2025/6/7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A77-E1AA-1341-B86A-40BB182187A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100000">
              <a:schemeClr val="tx2">
                <a:lumMod val="75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ED9B2-273E-1544-B5EE-B2275DA67251}" type="datetimeFigureOut">
              <a:rPr kumimoji="1" lang="zh-CN" altLang="en-US" smtClean="0"/>
              <a:t>2025/6/7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FCA77-E1AA-1341-B86A-40BB182187A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 flipH="1">
            <a:off x="1542464" y="774489"/>
            <a:ext cx="8967470" cy="1410298"/>
          </a:xfrm>
        </p:spPr>
        <p:txBody>
          <a:bodyPr>
            <a:normAutofit/>
          </a:bodyPr>
          <a:lstStyle/>
          <a:p>
            <a:pPr algn="l" fontAlgn="auto">
              <a:lnSpc>
                <a:spcPct val="150000"/>
              </a:lnSpc>
            </a:pPr>
            <a:r>
              <a:rPr lang="zh-CN" altLang="en-US" sz="5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准备进入敬拜赞美</a:t>
            </a:r>
            <a:r>
              <a:rPr lang="en-US" altLang="zh-CN" sz="5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——</a:t>
            </a:r>
            <a:r>
              <a:rPr lang="zh-CN" altLang="en-US" sz="5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上午</a:t>
            </a:r>
            <a:endParaRPr lang="en-US" altLang="zh-CN" sz="54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315890" y="2962320"/>
            <a:ext cx="1026414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lnSpc>
                <a:spcPct val="150000"/>
              </a:lnSpc>
            </a:pPr>
            <a:r>
              <a:rPr lang="zh-CN" altLang="en-US" sz="2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请把手机调成静音或者关机，放在一旁</a:t>
            </a:r>
          </a:p>
          <a:p>
            <a:pPr algn="l" fontAlgn="auto">
              <a:lnSpc>
                <a:spcPct val="150000"/>
              </a:lnSpc>
            </a:pPr>
            <a:endParaRPr lang="zh-CN" altLang="en-US" sz="28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 fontAlgn="auto">
              <a:lnSpc>
                <a:spcPct val="150000"/>
              </a:lnSpc>
            </a:pPr>
            <a:r>
              <a:rPr lang="zh-CN" altLang="en-US" sz="2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请决定把接下来的</a:t>
            </a:r>
            <a:r>
              <a:rPr lang="en-US" altLang="zh-CN" sz="2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小时给神，让他对你说话，领受恩典和祝福</a:t>
            </a:r>
          </a:p>
          <a:p>
            <a:pPr algn="l" fontAlgn="auto">
              <a:lnSpc>
                <a:spcPct val="150000"/>
              </a:lnSpc>
            </a:pPr>
            <a:endParaRPr lang="zh-CN" altLang="en-US" sz="28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 fontAlgn="auto">
              <a:lnSpc>
                <a:spcPct val="150000"/>
              </a:lnSpc>
            </a:pPr>
            <a:r>
              <a:rPr lang="zh-CN" altLang="en-US" sz="2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请准备好你的心，默想神的道，专注于耶稣，准备敬拜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86888"/>
            <a:ext cx="10515600" cy="5690075"/>
          </a:xfrm>
        </p:spPr>
        <p:txBody>
          <a:bodyPr/>
          <a:lstStyle/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但愿尊贵、颂赞和权能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都归于你，都归于你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愿尊贵、颂赞和权能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都归于你，都归于你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主耶稣，永活真神儿子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>
                <a:solidFill>
                  <a:schemeClr val="bg1"/>
                </a:solidFill>
                <a:sym typeface="+mn-ea"/>
              </a:rPr>
              <a:t>Jesus Shall Take the Highest Honor </a:t>
            </a:r>
            <a:r>
              <a:rPr lang="zh-CN" altLang="en-US" sz="1400" b="1">
                <a:solidFill>
                  <a:schemeClr val="bg1"/>
                </a:solidFill>
                <a:sym typeface="+mn-ea"/>
              </a:rPr>
              <a:t>耶稣你配得至圣尊荣</a:t>
            </a:r>
            <a:r>
              <a:rPr lang="en-US" altLang="zh-CN" sz="1400" b="1">
                <a:solidFill>
                  <a:schemeClr val="bg1"/>
                </a:solidFill>
                <a:sym typeface="+mn-ea"/>
              </a:rPr>
              <a:t> 2/2</a:t>
            </a:r>
            <a:endParaRPr lang="en-US" altLang="zh-CN" sz="14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3897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86888"/>
            <a:ext cx="10515600" cy="5690075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每个狂风暴雨里 你同在在那里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每个难处低谷里 你恩典在那里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每个伤心失望里 你爱我爱到底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在你爱的光中 我得着能力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lnSpc>
                <a:spcPct val="110000"/>
              </a:lnSpc>
              <a:buNone/>
            </a:pP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我爱你 用尽我全心 全意全力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荣耀高举你的名 我跟随不怀疑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我爱你 用尽我全心 全意全力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在这爱的路程里 我奔跑不放弃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  <a:sym typeface="+mn-ea"/>
              </a:rPr>
              <a:t>奔跑不放弃</a:t>
            </a:r>
            <a:r>
              <a:rPr lang="en-US" altLang="zh-CN" sz="1400" b="1" dirty="0">
                <a:solidFill>
                  <a:schemeClr val="bg1"/>
                </a:solidFill>
                <a:sym typeface="+mn-ea"/>
              </a:rPr>
              <a:t>1/2</a:t>
            </a:r>
            <a:endParaRPr lang="en-US" altLang="zh-CN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5160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63137"/>
            <a:ext cx="10515600" cy="56900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四面受敌 却不被困住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心里作难 却不至失望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至暂至轻 的苦楚要成就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极重无比永远的荣耀</a:t>
            </a:r>
            <a:endParaRPr lang="zh-CN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  <a:sym typeface="+mn-ea"/>
              </a:rPr>
              <a:t>奔跑不放弃</a:t>
            </a:r>
            <a:r>
              <a:rPr lang="en-US" altLang="zh-CN" sz="1400" b="1" dirty="0">
                <a:solidFill>
                  <a:schemeClr val="bg1"/>
                </a:solidFill>
                <a:sym typeface="+mn-ea"/>
              </a:rPr>
              <a:t>2/2</a:t>
            </a:r>
            <a:endParaRPr lang="en-US" altLang="zh-CN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3253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621457" y="1748021"/>
            <a:ext cx="8967470" cy="2465070"/>
          </a:xfrm>
        </p:spPr>
        <p:txBody>
          <a:bodyPr>
            <a:norm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6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见证分享</a:t>
            </a:r>
            <a:endParaRPr lang="en-US" altLang="zh-CN" sz="66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621457" y="1748021"/>
            <a:ext cx="8967470" cy="2465070"/>
          </a:xfrm>
        </p:spPr>
        <p:txBody>
          <a:bodyPr>
            <a:normAutofit/>
          </a:bodyPr>
          <a:lstStyle/>
          <a:p>
            <a:pPr algn="l" fontAlgn="auto">
              <a:lnSpc>
                <a:spcPct val="150000"/>
              </a:lnSpc>
            </a:pPr>
            <a:r>
              <a:rPr lang="zh-CN" altLang="en-US" sz="2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今天的分享主题：</a:t>
            </a:r>
            <a:endParaRPr lang="en-US" altLang="zh-CN" sz="28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 fontAlgn="auto">
              <a:lnSpc>
                <a:spcPct val="150000"/>
              </a:lnSpc>
            </a:pPr>
            <a:endParaRPr lang="zh-CN" altLang="en-US" sz="28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713740" y="318135"/>
            <a:ext cx="9144000" cy="6221730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 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周日聚会 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9:30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-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12:00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（讲道和侍奉）</a:t>
            </a:r>
          </a:p>
          <a:p>
            <a:pPr algn="l">
              <a:lnSpc>
                <a:spcPct val="100000"/>
              </a:lnSpc>
            </a:pP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</a:t>
            </a:r>
          </a:p>
          <a:p>
            <a:pPr algn="l">
              <a:lnSpc>
                <a:spcPct val="100000"/>
              </a:lnSpc>
            </a:pP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2. 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蜂蜜书屋（读经小组）</a:t>
            </a:r>
          </a:p>
          <a:p>
            <a:pPr algn="l">
              <a:lnSpc>
                <a:spcPct val="100000"/>
              </a:lnSpc>
            </a:pP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成人：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周二、三、五 晚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8:00-9:00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（女）</a:t>
            </a:r>
            <a:endParaRPr lang="en-US" altLang="zh-CN" sz="2000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>
              <a:lnSpc>
                <a:spcPct val="100000"/>
              </a:lnSpc>
            </a:pP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 周一到周五 晚 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9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00-10:00 (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男）</a:t>
            </a:r>
            <a:endParaRPr lang="en-US" altLang="zh-CN" sz="2000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>
              <a:lnSpc>
                <a:spcPct val="100000"/>
              </a:lnSpc>
            </a:pP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儿童：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周一到周五 智慧之子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晚上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8:00-8:45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周二到周四 智慧之子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晚上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8:00-8:45</a:t>
            </a:r>
          </a:p>
          <a:p>
            <a:pPr algn="l">
              <a:lnSpc>
                <a:spcPct val="100000"/>
              </a:lnSpc>
            </a:pP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青少年：周一、四、五 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8:00-9:00</a:t>
            </a:r>
          </a:p>
          <a:p>
            <a:pPr algn="l">
              <a:lnSpc>
                <a:spcPct val="100000"/>
              </a:lnSpc>
            </a:pPr>
            <a:endParaRPr lang="en-US" altLang="zh-CN" sz="2000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>
              <a:lnSpc>
                <a:spcPct val="100000"/>
              </a:lnSpc>
            </a:pP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3. 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周四线下敬拜祷告会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19:30-21:00</a:t>
            </a:r>
            <a:endParaRPr lang="zh-CN" altLang="en-US" sz="2000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>
              <a:lnSpc>
                <a:spcPct val="100000"/>
              </a:lnSpc>
            </a:pPr>
            <a:endParaRPr lang="zh-CN" altLang="en-US" sz="2000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>
              <a:lnSpc>
                <a:spcPct val="100000"/>
              </a:lnSpc>
            </a:pP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4. 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欢迎联系探访、传福音、医治祷告等</a:t>
            </a:r>
          </a:p>
          <a:p>
            <a:pPr algn="l">
              <a:lnSpc>
                <a:spcPct val="100000"/>
              </a:lnSpc>
            </a:pPr>
            <a:endParaRPr lang="zh-CN" altLang="en-US" sz="2000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algn="l">
              <a:lnSpc>
                <a:spcPct val="100000"/>
              </a:lnSpc>
            </a:pP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联系我们：132 50212470（微信同号）</a:t>
            </a:r>
          </a:p>
          <a:p>
            <a:pPr algn="l">
              <a:lnSpc>
                <a:spcPct val="100000"/>
              </a:lnSpc>
            </a:pPr>
            <a:endParaRPr lang="zh-CN" altLang="en-US" sz="2000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9107" y="1614622"/>
            <a:ext cx="2803161" cy="381875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86888"/>
            <a:ext cx="10515600" cy="5690075"/>
          </a:xfrm>
        </p:spPr>
        <p:txBody>
          <a:bodyPr>
            <a:normAutofit lnSpcReduction="10000"/>
          </a:bodyPr>
          <a:lstStyle/>
          <a:p>
            <a:pPr marL="0" algn="ctr">
              <a:buClrTx/>
              <a:buSzTx/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耶和华是我的主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必不致动摇</a:t>
            </a:r>
          </a:p>
          <a:p>
            <a:pPr marL="0" algn="ctr">
              <a:buClrTx/>
              <a:buSzTx/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有耶和华的帮助还要惧谁呢？</a:t>
            </a: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</a:t>
            </a:r>
          </a:p>
          <a:p>
            <a:pPr marL="0" algn="ctr">
              <a:buClrTx/>
              <a:buSzTx/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耶和华是我牧者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必不至缺乏</a:t>
            </a:r>
          </a:p>
          <a:p>
            <a:pPr marL="0" algn="ctr">
              <a:buClrTx/>
              <a:buSzTx/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有耶和华做我旌旗必全然得胜</a:t>
            </a:r>
          </a:p>
          <a:p>
            <a:pPr marL="0" algn="ctr">
              <a:buClrTx/>
              <a:buSzTx/>
              <a:buNone/>
            </a:pPr>
            <a:endParaRPr lang="zh-CN" altLang="en-US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algn="ctr">
              <a:buClrTx/>
              <a:buSzTx/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耶和华是我四围的盾牌</a:t>
            </a:r>
          </a:p>
          <a:p>
            <a:pPr marL="0" algn="ctr">
              <a:buClrTx/>
              <a:buSzTx/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是我的荣耀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又是叫我抬起头的神</a:t>
            </a:r>
          </a:p>
          <a:p>
            <a:pPr marL="0" algn="ctr">
              <a:buClrTx/>
              <a:buSzTx/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一宿虽然有哭泣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早晨我们必欢呼</a:t>
            </a:r>
          </a:p>
          <a:p>
            <a:pPr marL="0" algn="ctr">
              <a:buClrTx/>
              <a:buSzTx/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你是我的磐石我的帮助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>
                <a:solidFill>
                  <a:schemeClr val="bg1"/>
                </a:solidFill>
              </a:rPr>
              <a:t>叫我抬起头的神</a:t>
            </a:r>
          </a:p>
        </p:txBody>
      </p:sp>
    </p:spTree>
    <p:extLst>
      <p:ext uri="{BB962C8B-B14F-4D97-AF65-F5344CB8AC3E}">
        <p14:creationId xmlns:p14="http://schemas.microsoft.com/office/powerpoint/2010/main" val="3278483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78129" y="486888"/>
            <a:ext cx="11768447" cy="62274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常常喜乐 向主高歌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不论环境如何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高山或低谷 主都看顾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相信就能蒙福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zh-CN" altLang="en-US" sz="36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常常祷告 耐心等候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主做事有定时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流泪撒种必欢呼收割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相信就有喜乐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zh-CN" altLang="en-US" sz="36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34124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</a:rPr>
              <a:t>常常喜乐 </a:t>
            </a:r>
            <a:r>
              <a:rPr lang="en-US" altLang="zh-CN" sz="1400" b="1" dirty="0">
                <a:solidFill>
                  <a:schemeClr val="bg1"/>
                </a:solidFill>
              </a:rPr>
              <a:t>1/2</a:t>
            </a:r>
          </a:p>
        </p:txBody>
      </p:sp>
    </p:spTree>
    <p:extLst>
      <p:ext uri="{BB962C8B-B14F-4D97-AF65-F5344CB8AC3E}">
        <p14:creationId xmlns:p14="http://schemas.microsoft.com/office/powerpoint/2010/main" val="4153447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78129" y="486888"/>
            <a:ext cx="11768447" cy="5601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下垂的手 再一次举起来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封闭的心 再一次敞开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抛开一切忧虑 放下一切重担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来到主的面前 我喜乐满怀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zh-CN" altLang="en-US" sz="36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冰冷的心被主爱来温暖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干渴的灵被主爱充满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主是我的力量 主是我的高台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死荫幽谷一路有耶稣陪伴 他永不离开    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34124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  <a:sym typeface="+mn-ea"/>
              </a:rPr>
              <a:t>常常喜乐 </a:t>
            </a:r>
            <a:r>
              <a:rPr lang="en-US" altLang="zh-CN" sz="1400" b="1" dirty="0">
                <a:solidFill>
                  <a:schemeClr val="bg1"/>
                </a:solidFill>
                <a:sym typeface="+mn-ea"/>
              </a:rPr>
              <a:t>2/2</a:t>
            </a:r>
            <a:endParaRPr lang="zh-CN" alt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982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63124"/>
            <a:ext cx="10515600" cy="5362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sz="3600" b="1" dirty="0">
                <a:solidFill>
                  <a:schemeClr val="bg1"/>
                </a:solidFill>
                <a:latin typeface="+mn-ea"/>
              </a:rPr>
              <a:t>藏我在 翅膀荫下</a:t>
            </a:r>
          </a:p>
          <a:p>
            <a:pPr marL="0" indent="0" algn="ctr">
              <a:buNone/>
            </a:pPr>
            <a:r>
              <a:rPr sz="3600" b="1" dirty="0">
                <a:solidFill>
                  <a:schemeClr val="bg1"/>
                </a:solidFill>
                <a:latin typeface="+mn-ea"/>
              </a:rPr>
              <a:t>遮盖我 在祢大能手中</a:t>
            </a:r>
          </a:p>
          <a:p>
            <a:pPr marL="0" indent="0" algn="ctr">
              <a:buNone/>
            </a:pPr>
            <a:endParaRPr sz="3600" b="1" dirty="0">
              <a:solidFill>
                <a:schemeClr val="bg1"/>
              </a:solidFill>
              <a:latin typeface="+mn-ea"/>
            </a:endParaRPr>
          </a:p>
          <a:p>
            <a:pPr marL="0" indent="0" algn="ctr">
              <a:buNone/>
            </a:pPr>
            <a:r>
              <a:rPr sz="3600" b="1" dirty="0">
                <a:solidFill>
                  <a:schemeClr val="bg1"/>
                </a:solidFill>
                <a:latin typeface="+mn-ea"/>
                <a:sym typeface="+mn-ea"/>
              </a:rPr>
              <a:t>我灵安息 在基督里</a:t>
            </a:r>
            <a:endParaRPr sz="3600" b="1" dirty="0">
              <a:solidFill>
                <a:schemeClr val="bg1"/>
              </a:solidFill>
              <a:latin typeface="+mn-ea"/>
            </a:endParaRPr>
          </a:p>
          <a:p>
            <a:pPr marL="0" indent="0" algn="ctr">
              <a:buNone/>
            </a:pPr>
            <a:r>
              <a:rPr sz="3600" b="1" dirty="0">
                <a:solidFill>
                  <a:schemeClr val="bg1"/>
                </a:solidFill>
                <a:latin typeface="+mn-ea"/>
                <a:sym typeface="+mn-ea"/>
              </a:rPr>
              <a:t>祢大能 使我安然信靠</a:t>
            </a:r>
            <a:endParaRPr sz="3600" b="1" dirty="0">
              <a:solidFill>
                <a:schemeClr val="bg1"/>
              </a:solidFill>
              <a:latin typeface="+mn-ea"/>
            </a:endParaRPr>
          </a:p>
          <a:p>
            <a:pPr marL="0" indent="0" algn="ctr">
              <a:buNone/>
            </a:pPr>
            <a:endParaRPr sz="3600" b="1" dirty="0">
              <a:solidFill>
                <a:schemeClr val="bg1"/>
              </a:solidFill>
              <a:latin typeface="+mn-ea"/>
            </a:endParaRPr>
          </a:p>
          <a:p>
            <a:pPr marL="0" indent="0" algn="ctr">
              <a:buNone/>
            </a:pPr>
            <a:r>
              <a:rPr sz="3600" b="1" dirty="0">
                <a:solidFill>
                  <a:schemeClr val="bg1"/>
                </a:solidFill>
                <a:latin typeface="+mn-ea"/>
              </a:rPr>
              <a:t>当大海翻腾 波涛汹涌</a:t>
            </a:r>
          </a:p>
          <a:p>
            <a:pPr marL="0" indent="0" algn="ctr">
              <a:buNone/>
            </a:pPr>
            <a:r>
              <a:rPr sz="3600" b="1" dirty="0">
                <a:solidFill>
                  <a:schemeClr val="bg1"/>
                </a:solidFill>
                <a:latin typeface="+mn-ea"/>
              </a:rPr>
              <a:t>我与祢展翅 暴风上空</a:t>
            </a:r>
          </a:p>
          <a:p>
            <a:pPr marL="0" indent="0" algn="ctr">
              <a:buNone/>
            </a:pPr>
            <a:r>
              <a:rPr sz="3600" b="1" dirty="0">
                <a:solidFill>
                  <a:schemeClr val="bg1"/>
                </a:solidFill>
                <a:latin typeface="+mn-ea"/>
              </a:rPr>
              <a:t>父祢仍做王 在洪水中</a:t>
            </a:r>
          </a:p>
          <a:p>
            <a:pPr marL="0" indent="0" algn="ctr">
              <a:buNone/>
            </a:pPr>
            <a:r>
              <a:rPr sz="3600" b="1" dirty="0" err="1">
                <a:solidFill>
                  <a:schemeClr val="bg1"/>
                </a:solidFill>
                <a:latin typeface="+mn-ea"/>
              </a:rPr>
              <a:t>我要</a:t>
            </a:r>
            <a:r>
              <a:rPr lang="zh-CN" altLang="en-US" sz="3600" b="1" dirty="0">
                <a:solidFill>
                  <a:schemeClr val="bg1"/>
                </a:solidFill>
                <a:latin typeface="+mn-ea"/>
              </a:rPr>
              <a:t>安静</a:t>
            </a:r>
            <a:r>
              <a:rPr sz="3600" b="1" dirty="0">
                <a:solidFill>
                  <a:schemeClr val="bg1"/>
                </a:solidFill>
                <a:latin typeface="+mn-ea"/>
              </a:rPr>
              <a:t> 知祢是神  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>
                <a:solidFill>
                  <a:schemeClr val="bg1"/>
                </a:solidFill>
              </a:rPr>
              <a:t>安静</a:t>
            </a:r>
          </a:p>
        </p:txBody>
      </p:sp>
    </p:spTree>
    <p:extLst>
      <p:ext uri="{BB962C8B-B14F-4D97-AF65-F5344CB8AC3E}">
        <p14:creationId xmlns:p14="http://schemas.microsoft.com/office/powerpoint/2010/main" val="306883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-194310"/>
            <a:ext cx="10515600" cy="6376670"/>
          </a:xfrm>
          <a:effectLst/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Aft>
                <a:spcPts val="0"/>
              </a:spcAft>
              <a:buNone/>
            </a:pPr>
            <a:endParaRPr lang="zh-CN" altLang="zh-CN" sz="24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pPr marL="0" indent="0" algn="ctr">
              <a:lnSpc>
                <a:spcPct val="100000"/>
              </a:lnSpc>
              <a:spcAft>
                <a:spcPts val="0"/>
              </a:spcAft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耶稣，你如此爱我，</a:t>
            </a:r>
          </a:p>
          <a:p>
            <a:pPr marL="0" indent="0" algn="ctr">
              <a:lnSpc>
                <a:spcPct val="100000"/>
              </a:lnSpc>
              <a:spcAft>
                <a:spcPts val="0"/>
              </a:spcAft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背负我的罪使我洁净。</a:t>
            </a:r>
          </a:p>
          <a:p>
            <a:pPr marL="0" indent="0" algn="ctr">
              <a:lnSpc>
                <a:spcPct val="100000"/>
              </a:lnSpc>
              <a:spcAft>
                <a:spcPts val="0"/>
              </a:spcAft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耶稣，你如此爱我，</a:t>
            </a:r>
          </a:p>
          <a:p>
            <a:pPr marL="0" indent="0" algn="ctr">
              <a:lnSpc>
                <a:spcPct val="100000"/>
              </a:lnSpc>
              <a:spcAft>
                <a:spcPts val="0"/>
              </a:spcAft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为我流宝血，付上代价。</a:t>
            </a:r>
          </a:p>
          <a:p>
            <a:pPr marL="0" indent="0" algn="ctr">
              <a:lnSpc>
                <a:spcPct val="100000"/>
              </a:lnSpc>
              <a:spcAft>
                <a:spcPts val="0"/>
              </a:spcAft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当我看不见，你开启我眼睛。</a:t>
            </a:r>
          </a:p>
          <a:p>
            <a:pPr marL="0" indent="0" algn="ctr">
              <a:lnSpc>
                <a:spcPct val="100000"/>
              </a:lnSpc>
              <a:spcAft>
                <a:spcPts val="0"/>
              </a:spcAft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当我心孤寂，你与我亲近。</a:t>
            </a:r>
          </a:p>
          <a:p>
            <a:pPr marL="0" indent="0" algn="ctr">
              <a:lnSpc>
                <a:spcPct val="100000"/>
              </a:lnSpc>
              <a:spcAft>
                <a:spcPts val="0"/>
              </a:spcAft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当我快放弃，你赐我生命，</a:t>
            </a:r>
          </a:p>
          <a:p>
            <a:pPr marL="0" indent="0" algn="ctr">
              <a:lnSpc>
                <a:spcPct val="100000"/>
              </a:lnSpc>
              <a:spcAft>
                <a:spcPts val="0"/>
              </a:spcAft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因你鞭伤，我得医治。</a:t>
            </a:r>
          </a:p>
          <a:p>
            <a:pPr marL="0" indent="0" algn="ctr">
              <a:lnSpc>
                <a:spcPct val="100000"/>
              </a:lnSpc>
              <a:spcAft>
                <a:spcPts val="0"/>
              </a:spcAft>
              <a:buNone/>
            </a:pPr>
            <a:endParaRPr lang="zh-CN" altLang="zh-CN" sz="39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0" y="35560"/>
            <a:ext cx="194691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1400" b="1" dirty="0">
                <a:solidFill>
                  <a:schemeClr val="bg1"/>
                </a:solidFill>
              </a:rPr>
              <a:t>只需要你</a:t>
            </a:r>
            <a:r>
              <a:rPr kumimoji="1" lang="en-US" altLang="zh-CN" sz="1400" b="1" dirty="0">
                <a:solidFill>
                  <a:schemeClr val="bg1"/>
                </a:solidFill>
              </a:rPr>
              <a:t>1/2</a:t>
            </a:r>
            <a:endParaRPr kumimoji="1" lang="zh-CN" alt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037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643380"/>
            <a:ext cx="10515600" cy="4858385"/>
          </a:xfrm>
          <a:effectLst/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耶稣，你爱是长阔高深，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耶稣，你爱是没有止尽。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世上的一切，有一天将过去，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我只需要你，只需要你。</a:t>
            </a:r>
          </a:p>
          <a:p>
            <a:pPr marL="0" indent="0" algn="ctr">
              <a:lnSpc>
                <a:spcPct val="100000"/>
              </a:lnSpc>
              <a:buNone/>
            </a:pPr>
            <a:endParaRPr lang="zh-CN" altLang="en-US" sz="39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0" y="35560"/>
            <a:ext cx="194691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1400" b="1" dirty="0">
                <a:solidFill>
                  <a:schemeClr val="bg1"/>
                </a:solidFill>
              </a:rPr>
              <a:t>只需要你</a:t>
            </a:r>
            <a:r>
              <a:rPr kumimoji="1" lang="en-US" altLang="zh-CN" sz="1400" b="1" dirty="0">
                <a:solidFill>
                  <a:schemeClr val="bg1"/>
                </a:solidFill>
              </a:rPr>
              <a:t>2/2</a:t>
            </a:r>
            <a:endParaRPr kumimoji="1" lang="zh-CN" alt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196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86888"/>
            <a:ext cx="10515600" cy="56900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主我感谢祢全能十架</a:t>
            </a:r>
          </a:p>
          <a:p>
            <a:pPr marL="0" indent="0" algn="ctr">
              <a:buNone/>
            </a:pPr>
            <a:r>
              <a:rPr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祢亲自为我们舍命十架</a:t>
            </a:r>
          </a:p>
          <a:p>
            <a:pPr marL="0" indent="0" algn="ctr">
              <a:buNone/>
            </a:pPr>
            <a:r>
              <a:rPr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在每一天祢更新我们能够更像祢</a:t>
            </a:r>
          </a:p>
          <a:p>
            <a:pPr marL="0" indent="0" algn="ctr">
              <a:buNone/>
            </a:pPr>
            <a:r>
              <a:rPr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靠主十架 我们生命被改变</a:t>
            </a:r>
          </a:p>
          <a:p>
            <a:pPr marL="0" indent="0" algn="ctr">
              <a:buNone/>
            </a:pPr>
            <a:endParaRPr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何等奇妙恩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</a:t>
            </a:r>
            <a:r>
              <a:rPr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我们赞美你</a:t>
            </a:r>
          </a:p>
          <a:p>
            <a:pPr marL="0" indent="0" algn="ctr">
              <a:buNone/>
            </a:pPr>
            <a:r>
              <a:rPr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你救赎我们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</a:t>
            </a:r>
            <a:r>
              <a:rPr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不惜代价</a:t>
            </a:r>
          </a:p>
          <a:p>
            <a:pPr marL="0" indent="0" algn="ctr">
              <a:buNone/>
            </a:pPr>
            <a:r>
              <a:rPr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何等奇妙恩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</a:t>
            </a:r>
            <a:r>
              <a:rPr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我们赞美你</a:t>
            </a:r>
          </a:p>
          <a:p>
            <a:pPr marL="0" indent="0" algn="ctr">
              <a:buNone/>
            </a:pPr>
            <a:r>
              <a:rPr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因为十架的大能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x2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</a:rPr>
              <a:t>感谢你全能十架</a:t>
            </a:r>
          </a:p>
        </p:txBody>
      </p:sp>
    </p:spTree>
    <p:extLst>
      <p:ext uri="{BB962C8B-B14F-4D97-AF65-F5344CB8AC3E}">
        <p14:creationId xmlns:p14="http://schemas.microsoft.com/office/powerpoint/2010/main" val="1840478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86888"/>
            <a:ext cx="10515600" cy="56900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耶稣，你配得至圣尊荣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耶稣，当受最高赞美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愿全地响应，诸天唱和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来尊崇主圣名超乎万名</a:t>
            </a:r>
          </a:p>
          <a:p>
            <a:pPr marL="0" indent="0" algn="ctr">
              <a:buNone/>
            </a:pPr>
            <a:endParaRPr lang="zh-CN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让我们屈膝俯伏敬拜他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因他圣名，万膝要跪拜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让万口承认他是主耶稣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全能神，今我荣耀你</a:t>
            </a:r>
          </a:p>
          <a:p>
            <a:pPr marL="0" indent="0" algn="ctr">
              <a:buNone/>
            </a:pPr>
            <a:endParaRPr lang="zh-CN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chemeClr val="bg1"/>
                </a:solidFill>
              </a:rPr>
              <a:t>Jesus Shall Take the Highest Honor </a:t>
            </a:r>
            <a:r>
              <a:rPr lang="zh-CN" altLang="en-US" sz="1400" b="1" dirty="0">
                <a:solidFill>
                  <a:schemeClr val="bg1"/>
                </a:solidFill>
              </a:rPr>
              <a:t>耶稣你配得至圣尊荣</a:t>
            </a:r>
            <a:r>
              <a:rPr lang="en-US" altLang="zh-CN" sz="1400" b="1" dirty="0">
                <a:solidFill>
                  <a:schemeClr val="bg1"/>
                </a:solidFill>
              </a:rPr>
              <a:t> 1/2</a:t>
            </a:r>
            <a:endParaRPr lang="zh-CN" alt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97664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OWUyNmI5YjA4Y2RjN2EzMGU3ZjA5OTc5YTczMTdiMTY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725</Words>
  <Application>Microsoft Office PowerPoint</Application>
  <PresentationFormat>宽屏</PresentationFormat>
  <Paragraphs>119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0" baseType="lpstr"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Microsoft Office 用户</dc:creator>
  <cp:lastModifiedBy>1162806929@qq.com</cp:lastModifiedBy>
  <cp:revision>407</cp:revision>
  <dcterms:created xsi:type="dcterms:W3CDTF">1900-01-01T00:00:00Z</dcterms:created>
  <dcterms:modified xsi:type="dcterms:W3CDTF">2025-06-07T15:45:14Z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223DF69268214A3184218D4E12642B01_13</vt:lpwstr>
  </property>
</Properties>
</file>