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41" r:id="rId2"/>
    <p:sldId id="25954" r:id="rId3"/>
    <p:sldId id="25955" r:id="rId4"/>
    <p:sldId id="25700" r:id="rId5"/>
    <p:sldId id="25218" r:id="rId6"/>
    <p:sldId id="25219" r:id="rId7"/>
    <p:sldId id="25987" r:id="rId8"/>
    <p:sldId id="25989" r:id="rId9"/>
    <p:sldId id="23756" r:id="rId10"/>
    <p:sldId id="25017" r:id="rId11"/>
    <p:sldId id="25018" r:id="rId12"/>
    <p:sldId id="25995" r:id="rId13"/>
    <p:sldId id="25996" r:id="rId14"/>
    <p:sldId id="25698" r:id="rId15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53" d="100"/>
          <a:sy n="53" d="100"/>
        </p:scale>
        <p:origin x="688" y="32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2025/10/31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2025/10/31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2025/10/31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2025/10/31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2025/10/31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2025/10/31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2025/10/31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2025/10/31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2025/10/31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尊贵荣耀君王， 在全地之上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愿万民都喜乐，全地都喜乐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主你满有荣耀，黑暗都躲藏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万民高声唱，齐来高声唱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 大，歌颂你圣名真伟大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全地都看见，我神真伟大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700" y="0"/>
            <a:ext cx="24930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 </a:t>
            </a:r>
            <a:r>
              <a:rPr lang="en-US" altLang="zh-CN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1/2</a:t>
            </a:r>
            <a:endParaRPr lang="zh-CN" altLang="en-US" sz="1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1503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617516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昔在永在君王，从今直到永远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你从不曾改变，永存在天地间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你是三 一真 神，父子与圣灵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真神的羔羊，真神的羔羊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歌颂你圣名真伟大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全地都看见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你至圣尊名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配受大赞美， 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全心歌颂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</a:t>
            </a:r>
          </a:p>
          <a:p>
            <a:pPr marL="0" indent="0">
              <a:buNone/>
            </a:pPr>
            <a:endParaRPr lang="zh-CN" alt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2700" y="0"/>
            <a:ext cx="14986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 </a:t>
            </a:r>
            <a:r>
              <a:rPr lang="en-US" altLang="zh-CN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2/2</a:t>
            </a:r>
            <a:endParaRPr lang="zh-CN" altLang="en-US" sz="1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6323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85713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今天的分享主题：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62407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9144000" cy="622173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周日聚会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（讲道和侍奉）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周一到周五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儿童：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周一到周五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周二到周四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青少年：周一、四、五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8:00-9:00</a:t>
            </a: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周四线下敬拜祷告会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19:30-21:00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欢迎联系探访、传福音、医治祷告等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联系我们：132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107" y="1614622"/>
            <a:ext cx="2803161" cy="38187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6227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常常喜乐 向主高歌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不论环境如何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高山或低谷 主都看顾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相信就能蒙福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常常祷告 耐心等候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主做事有定时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流泪撒种必欢呼收割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相信就有喜乐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常常喜乐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</a:p>
        </p:txBody>
      </p:sp>
    </p:spTree>
    <p:extLst>
      <p:ext uri="{BB962C8B-B14F-4D97-AF65-F5344CB8AC3E}">
        <p14:creationId xmlns:p14="http://schemas.microsoft.com/office/powerpoint/2010/main" val="2094261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560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下垂的手 再一次举起来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封闭的心 再一次敞开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抛开一切忧虑 放下一切重担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来到主的面前 我喜乐满怀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冰冷的心被主爱来温暖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干渴的灵被主爱充满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主是我的力量 主是我的高台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死荫幽谷一路有耶稣陪伴 他永不离开   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常常喜乐 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161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46405"/>
            <a:ext cx="10515600" cy="617728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哈利路亚 哈利路亚 这里有荣耀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这里有医治涌流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这里有光明自由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敬拜声音如众水涌流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永活的主你在这里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你是起初的 末后的 昔在今在永在的主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全心敬拜你 大声欢呼 羔羊被高举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公义的日头如光照耀 万国赞叹你的荣美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圣洁公义主明亮晨星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昔在今在永在的君王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这里有荣耀 </a:t>
            </a:r>
          </a:p>
        </p:txBody>
      </p:sp>
    </p:spTree>
    <p:extLst>
      <p:ext uri="{BB962C8B-B14F-4D97-AF65-F5344CB8AC3E}">
        <p14:creationId xmlns:p14="http://schemas.microsoft.com/office/powerpoint/2010/main" val="1948873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你流出宝血，洗净我污秽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将我的生命赎回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你为了我的罪，牺牲永无悔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显明你极大恩惠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我深深体会，你爱的宝贵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献上自己永追随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或伤心或气馁，或生离或死别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愿刚强壮胆永远不后退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你爱永不变</a:t>
            </a:r>
            <a:r>
              <a:rPr lang="en-US" altLang="zh-CN" sz="1400" b="1" dirty="0">
                <a:solidFill>
                  <a:schemeClr val="bg1"/>
                </a:solidFill>
              </a:rPr>
              <a:t> 1/2</a:t>
            </a:r>
          </a:p>
        </p:txBody>
      </p:sp>
    </p:spTree>
    <p:extLst>
      <p:ext uri="{BB962C8B-B14F-4D97-AF65-F5344CB8AC3E}">
        <p14:creationId xmlns:p14="http://schemas.microsoft.com/office/powerpoint/2010/main" val="2682674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哦你爱永不变，从今时到永远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深深浇灌我心田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或天旋或地转，经沧海历桑田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都不能叫我与你爱隔绝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你爱永不变</a:t>
            </a:r>
            <a:r>
              <a:rPr lang="en-US" altLang="zh-CN" sz="1400" b="1" dirty="0">
                <a:solidFill>
                  <a:schemeClr val="bg1"/>
                </a:solidFill>
              </a:rPr>
              <a:t> 2/2</a:t>
            </a:r>
          </a:p>
        </p:txBody>
      </p:sp>
    </p:spTree>
    <p:extLst>
      <p:ext uri="{BB962C8B-B14F-4D97-AF65-F5344CB8AC3E}">
        <p14:creationId xmlns:p14="http://schemas.microsoft.com/office/powerpoint/2010/main" val="1379729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lnSpc>
                <a:spcPts val="65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 荣美的救主 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ts val="65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复活全能真神 荣耀君王</a:t>
            </a:r>
          </a:p>
          <a:p>
            <a:pPr marL="0" indent="0" algn="ctr">
              <a:lnSpc>
                <a:spcPts val="65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神羔羊 圣洁和公义</a:t>
            </a:r>
          </a:p>
          <a:p>
            <a:pPr marL="0" indent="0" algn="ctr">
              <a:lnSpc>
                <a:spcPts val="65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尊荣的拯救者 明亮晨星</a:t>
            </a:r>
          </a:p>
          <a:p>
            <a:pPr marL="0" indent="0" algn="ctr">
              <a:lnSpc>
                <a:spcPts val="65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天使高声齐颂扬</a:t>
            </a:r>
          </a:p>
          <a:p>
            <a:pPr marL="0" indent="0" algn="ctr">
              <a:lnSpc>
                <a:spcPts val="65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万物都屈膝来敬拜你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耶稣荣美的救主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936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耶稣荣美的救主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  <p:sp>
        <p:nvSpPr>
          <p:cNvPr id="6" name="内容占位符 2">
            <a:extLst>
              <a:ext uri="{FF2B5EF4-FFF2-40B4-BE49-F238E27FC236}">
                <a16:creationId xmlns:a16="http://schemas.microsoft.com/office/drawing/2014/main" id="{C8C30083-366D-7DA0-DDD4-1CE2DFDC7D22}"/>
              </a:ext>
            </a:extLst>
          </p:cNvPr>
          <p:cNvSpPr txBox="1">
            <a:spLocks/>
          </p:cNvSpPr>
          <p:nvPr/>
        </p:nvSpPr>
        <p:spPr>
          <a:xfrm>
            <a:off x="838200" y="502128"/>
            <a:ext cx="10515600" cy="5662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5500"/>
              </a:lnSpc>
              <a:buFont typeface="Arial" panose="020B0604020202020204"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何等奇妙 何等荣耀</a:t>
            </a:r>
          </a:p>
          <a:p>
            <a:pPr marL="0" indent="0" algn="ctr">
              <a:lnSpc>
                <a:spcPts val="5500"/>
              </a:lnSpc>
              <a:buFont typeface="Arial" panose="020B0604020202020204"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超乎万民之上 配得尊崇</a:t>
            </a:r>
          </a:p>
          <a:p>
            <a:pPr marL="0" indent="0" algn="ctr">
              <a:lnSpc>
                <a:spcPts val="5500"/>
              </a:lnSpc>
              <a:buFont typeface="Arial" panose="020B0604020202020204"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何等奇妙 何等荣耀 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ts val="5500"/>
              </a:lnSpc>
              <a:buFont typeface="Arial" panose="020B0604020202020204"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耶稣我主 超乎万名之上 耶稣</a:t>
            </a:r>
          </a:p>
          <a:p>
            <a:pPr marL="0" indent="0" algn="ctr">
              <a:lnSpc>
                <a:spcPts val="5500"/>
              </a:lnSpc>
              <a:buFont typeface="Arial" panose="020B0604020202020204"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我要永远敬拜</a:t>
            </a:r>
          </a:p>
          <a:p>
            <a:pPr marL="0" indent="0" algn="ctr">
              <a:lnSpc>
                <a:spcPts val="5500"/>
              </a:lnSpc>
              <a:buFont typeface="Arial" panose="020B0604020202020204"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耶稣我爱你 耶稣我爱你</a:t>
            </a:r>
          </a:p>
        </p:txBody>
      </p:sp>
    </p:spTree>
    <p:extLst>
      <p:ext uri="{BB962C8B-B14F-4D97-AF65-F5344CB8AC3E}">
        <p14:creationId xmlns:p14="http://schemas.microsoft.com/office/powerpoint/2010/main" val="922553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全地宣告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荣耀复活救世主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无与伦比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救世主耶稣荣美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他是永永远远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在宝座上羔羊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欢欣跪拜我主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只想敬拜他名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我要宣告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荣耀复活救世主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被杀羔羊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世人得与神和好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你是永永远远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在宝座上羔羊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欢欣跪拜我 主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只想敬拜你名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chemeClr val="bg1"/>
                </a:solidFill>
              </a:rPr>
              <a:t>All Heaven Declares</a:t>
            </a:r>
          </a:p>
        </p:txBody>
      </p:sp>
    </p:spTree>
    <p:extLst>
      <p:ext uri="{BB962C8B-B14F-4D97-AF65-F5344CB8AC3E}">
        <p14:creationId xmlns:p14="http://schemas.microsoft.com/office/powerpoint/2010/main" val="29322726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743</Words>
  <Application>Microsoft Office PowerPoint</Application>
  <PresentationFormat>宽屏</PresentationFormat>
  <Paragraphs>111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9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1162806929@qq.com</cp:lastModifiedBy>
  <cp:revision>416</cp:revision>
  <dcterms:created xsi:type="dcterms:W3CDTF">1900-01-01T00:00:00Z</dcterms:created>
  <dcterms:modified xsi:type="dcterms:W3CDTF">2025-10-31T14:23:21Z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