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41" r:id="rId2"/>
    <p:sldId id="20876" r:id="rId3"/>
    <p:sldId id="25981" r:id="rId4"/>
    <p:sldId id="25982" r:id="rId5"/>
    <p:sldId id="25985" r:id="rId6"/>
    <p:sldId id="25986" r:id="rId7"/>
    <p:sldId id="23342" r:id="rId8"/>
    <p:sldId id="23756" r:id="rId9"/>
    <p:sldId id="25017" r:id="rId10"/>
    <p:sldId id="25018" r:id="rId11"/>
    <p:sldId id="25698" r:id="rId12"/>
  </p:sldIdLst>
  <p:sldSz cx="12192000" cy="6858000"/>
  <p:notesSz cx="6858000" cy="9144000"/>
  <p:custDataLst>
    <p:tags r:id="rId15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99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86"/>
  </p:normalViewPr>
  <p:slideViewPr>
    <p:cSldViewPr snapToGrid="0" snapToObjects="1" showGuides="1">
      <p:cViewPr varScale="1">
        <p:scale>
          <a:sx n="83" d="100"/>
          <a:sy n="83" d="100"/>
        </p:scale>
        <p:origin x="896" y="56"/>
      </p:cViewPr>
      <p:guideLst>
        <p:guide orient="horz" pos="209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t>2025/10/18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2025/10/18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2025/10/18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2025/10/18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2025/10/18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2025/10/18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2025/10/18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2025/10/18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2025/10/18</a:t>
            </a:fld>
            <a:endParaRPr kumimoji="1"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幻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2025/10/18</a:t>
            </a:fld>
            <a:endParaRPr kumimoji="1"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2025/10/18</a:t>
            </a:fld>
            <a:endParaRPr kumimoji="1"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2025/10/18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ED9B2-273E-1544-B5EE-B2275DA67251}" type="datetimeFigureOut">
              <a:rPr kumimoji="1" lang="zh-CN" altLang="en-US" smtClean="0"/>
              <a:t>2025/10/18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1"/>
            </a:gs>
            <a:gs pos="100000">
              <a:schemeClr val="tx2">
                <a:lumMod val="75000"/>
              </a:schemeClr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5ED9B2-273E-1544-B5EE-B2275DA67251}" type="datetimeFigureOut">
              <a:rPr kumimoji="1" lang="zh-CN" altLang="en-US" smtClean="0"/>
              <a:t>2025/10/18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5FCA77-E1AA-1341-B86A-40BB182187AC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 flipH="1">
            <a:off x="1542464" y="774489"/>
            <a:ext cx="8967470" cy="1410298"/>
          </a:xfrm>
        </p:spPr>
        <p:txBody>
          <a:bodyPr>
            <a:normAutofit/>
          </a:bodyPr>
          <a:lstStyle/>
          <a:p>
            <a:pPr algn="l" fontAlgn="auto">
              <a:lnSpc>
                <a:spcPct val="150000"/>
              </a:lnSpc>
            </a:pPr>
            <a:r>
              <a:rPr lang="zh-CN" altLang="en-US" sz="5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准备进入敬拜赞美</a:t>
            </a:r>
            <a:r>
              <a:rPr lang="en-US" altLang="zh-CN" sz="5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——</a:t>
            </a:r>
            <a:r>
              <a:rPr lang="zh-CN" altLang="en-US" sz="54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上午</a:t>
            </a:r>
            <a:endParaRPr lang="en-US" altLang="zh-CN" sz="54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315890" y="2962320"/>
            <a:ext cx="1026414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fontAlgn="auto"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请把手机调成静音或者关机，放在一旁</a:t>
            </a:r>
          </a:p>
          <a:p>
            <a:pPr algn="l" fontAlgn="auto">
              <a:lnSpc>
                <a:spcPct val="150000"/>
              </a:lnSpc>
            </a:pPr>
            <a:endParaRPr lang="zh-CN" altLang="en-US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fontAlgn="auto"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请决定把接下来的</a:t>
            </a:r>
            <a:r>
              <a:rPr lang="en-US" altLang="zh-CN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</a:t>
            </a: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小时给神，让他对你说话，领受恩典和祝福</a:t>
            </a:r>
          </a:p>
          <a:p>
            <a:pPr algn="l" fontAlgn="auto">
              <a:lnSpc>
                <a:spcPct val="150000"/>
              </a:lnSpc>
            </a:pPr>
            <a:endParaRPr lang="zh-CN" altLang="en-US" sz="2800" b="1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 fontAlgn="auto">
              <a:lnSpc>
                <a:spcPct val="150000"/>
              </a:lnSpc>
            </a:pPr>
            <a:r>
              <a:rPr lang="zh-CN" altLang="en-US" sz="28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请准备好你的心，默想神的道，专注于耶稣，准备敬拜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6175169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昔在永在君王，从今直到永远</a:t>
            </a: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你从不曾改变，永存在天地间</a:t>
            </a: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你是三 一真 神，父子与圣灵</a:t>
            </a: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真神的羔羊，真神的羔羊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endParaRPr lang="zh-CN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我神真伟大</a:t>
            </a: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，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歌颂你圣名真伟大</a:t>
            </a: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全地都看见</a:t>
            </a: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，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我神真伟大</a:t>
            </a:r>
            <a:endParaRPr lang="en-US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endParaRPr lang="zh-CN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你至圣尊名</a:t>
            </a:r>
            <a:r>
              <a:rPr lang="en-US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配受大赞美， </a:t>
            </a:r>
          </a:p>
          <a:p>
            <a:pPr marL="0" indent="0" algn="ctr">
              <a:buNone/>
            </a:pP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全心歌颂</a:t>
            </a:r>
            <a:r>
              <a:rPr lang="en-US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我神真伟大</a:t>
            </a:r>
          </a:p>
          <a:p>
            <a:pPr marL="0" indent="0">
              <a:buNone/>
            </a:pPr>
            <a:endParaRPr lang="zh-CN" altLang="en-US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12700" y="0"/>
            <a:ext cx="149860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我神真伟大 </a:t>
            </a:r>
            <a:r>
              <a:rPr lang="en-US" altLang="zh-CN" sz="1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2/2</a:t>
            </a:r>
            <a:endParaRPr lang="zh-CN" altLang="en-US" sz="14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713740" y="318135"/>
            <a:ext cx="9144000" cy="6221730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1.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周日聚会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9:30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-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12:00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（讲道和侍奉）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</a:t>
            </a:r>
          </a:p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2.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蜂蜜书屋（读经小组）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成人：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周二、三、五 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8:00-9:00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（女）</a:t>
            </a:r>
            <a:endParaRPr lang="en-US" altLang="zh-CN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  周一到周五 晚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9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00-10:00 (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男）</a:t>
            </a:r>
            <a:endParaRPr lang="en-US" altLang="zh-CN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儿童：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周一到周五 智慧之子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晚上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8:00-8:45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        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周二到周四 智慧之子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晚上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8:00-8:45</a:t>
            </a: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青少年：周一、四、五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8:00-9:00</a:t>
            </a:r>
          </a:p>
          <a:p>
            <a:pPr algn="l">
              <a:lnSpc>
                <a:spcPct val="100000"/>
              </a:lnSpc>
            </a:pPr>
            <a:endParaRPr lang="en-US" altLang="zh-CN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3.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周四线下敬拜祷告会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19:30-21:00</a:t>
            </a: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4. </a:t>
            </a:r>
            <a:r>
              <a:rPr lang="en-US" altLang="zh-CN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 </a:t>
            </a: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欢迎联系探访、传福音、医治祷告等</a:t>
            </a:r>
          </a:p>
          <a:p>
            <a:pPr algn="l">
              <a:lnSpc>
                <a:spcPct val="100000"/>
              </a:lnSpc>
            </a:pP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  <a:p>
            <a:pPr algn="l">
              <a:lnSpc>
                <a:spcPct val="100000"/>
              </a:lnSpc>
            </a:pPr>
            <a:r>
              <a:rPr lang="zh-CN" altLang="en-US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schemeClr val="bg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联系我们：132 50212470（微信同号）</a:t>
            </a:r>
          </a:p>
          <a:p>
            <a:pPr algn="l">
              <a:lnSpc>
                <a:spcPct val="100000"/>
              </a:lnSpc>
            </a:pPr>
            <a:endParaRPr lang="zh-CN" altLang="en-US" sz="2000" dirty="0">
              <a:solidFill>
                <a:schemeClr val="bg1"/>
              </a:solidFill>
              <a:effectLst>
                <a:outerShdw blurRad="50800" dist="38100" dir="2700000" algn="tl" rotWithShape="0">
                  <a:schemeClr val="bg1">
                    <a:alpha val="40000"/>
                  </a:schemeClr>
                </a:outerShdw>
              </a:effectLs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79107" y="1614622"/>
            <a:ext cx="2803161" cy="381875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5690075"/>
          </a:xfrm>
        </p:spPr>
        <p:txBody>
          <a:bodyPr>
            <a:normAutofit/>
          </a:bodyPr>
          <a:lstStyle/>
          <a:p>
            <a:pPr marL="0" algn="ctr">
              <a:buClrTx/>
              <a:buSzTx/>
              <a:buNone/>
            </a:pPr>
            <a:r>
              <a:rPr lang="zh-CN" altLang="zh-CN" sz="5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不靠势力，不靠能力</a:t>
            </a:r>
          </a:p>
          <a:p>
            <a:pPr marL="0" algn="ctr">
              <a:buClrTx/>
              <a:buSzTx/>
              <a:buNone/>
            </a:pPr>
            <a:r>
              <a:rPr lang="zh-CN" altLang="zh-CN" sz="5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主说靠着我的灵</a:t>
            </a:r>
          </a:p>
          <a:p>
            <a:pPr marL="0" algn="ctr">
              <a:buClrTx/>
              <a:buSzTx/>
              <a:buNone/>
            </a:pPr>
            <a:r>
              <a:rPr lang="zh-CN" altLang="en-US" sz="5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这座山必被移动</a:t>
            </a:r>
            <a:r>
              <a:rPr lang="en-US" altLang="zh-CN" sz="5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x3</a:t>
            </a:r>
          </a:p>
          <a:p>
            <a:pPr marL="0" algn="ctr">
              <a:buClrTx/>
              <a:buSzTx/>
              <a:buNone/>
            </a:pPr>
            <a:r>
              <a:rPr lang="zh-CN" altLang="en-US" sz="5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主说靠着我的灵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>
                <a:solidFill>
                  <a:schemeClr val="bg1"/>
                </a:solidFill>
              </a:rPr>
              <a:t>Not by might</a:t>
            </a:r>
            <a:r>
              <a:rPr lang="zh-CN" altLang="en-US" sz="1400" b="1">
                <a:solidFill>
                  <a:schemeClr val="bg1"/>
                </a:solidFill>
              </a:rPr>
              <a:t>不靠势力</a:t>
            </a:r>
          </a:p>
        </p:txBody>
      </p:sp>
    </p:spTree>
    <p:extLst>
      <p:ext uri="{BB962C8B-B14F-4D97-AF65-F5344CB8AC3E}">
        <p14:creationId xmlns:p14="http://schemas.microsoft.com/office/powerpoint/2010/main" val="14134261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363124"/>
            <a:ext cx="10515600" cy="53625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耶稣，万国的盼望</a:t>
            </a:r>
          </a:p>
          <a:p>
            <a:pPr marL="0" indent="0" algn="ctr"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耶稣，忧伤者的安慰</a:t>
            </a:r>
          </a:p>
          <a:p>
            <a:pPr marL="0" indent="0" algn="ctr"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祢是这世界唯一的盼望</a:t>
            </a:r>
          </a:p>
          <a:p>
            <a:pPr marL="0" indent="0" algn="ctr">
              <a:buNone/>
            </a:pPr>
            <a:endParaRPr lang="zh-CN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耶稣，黑暗中的光</a:t>
            </a:r>
          </a:p>
          <a:p>
            <a:pPr marL="0" indent="0" algn="ctr"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耶稣，现实中的真理</a:t>
            </a:r>
          </a:p>
          <a:p>
            <a:pPr marL="0" indent="0" algn="ctr"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祢是这世界唯一的盼望</a:t>
            </a:r>
          </a:p>
          <a:p>
            <a:pPr marL="0" indent="0" algn="ctr"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因祢为我道成肉身</a:t>
            </a:r>
            <a:endParaRPr lang="zh-CN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断开黑暗复活得胜</a:t>
            </a:r>
            <a:endParaRPr lang="zh-CN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endParaRPr lang="zh-CN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endParaRPr lang="zh-CN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耶稣万国的盼望</a:t>
            </a:r>
            <a:r>
              <a:rPr lang="en-US" altLang="zh-CN" sz="1400" b="1" dirty="0">
                <a:solidFill>
                  <a:schemeClr val="bg1"/>
                </a:solidFill>
              </a:rPr>
              <a:t> 1/2</a:t>
            </a:r>
          </a:p>
        </p:txBody>
      </p:sp>
    </p:spTree>
    <p:extLst>
      <p:ext uri="{BB962C8B-B14F-4D97-AF65-F5344CB8AC3E}">
        <p14:creationId xmlns:p14="http://schemas.microsoft.com/office/powerpoint/2010/main" val="8225936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363124"/>
            <a:ext cx="10515600" cy="53625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祢是我神，永住我心</a:t>
            </a:r>
            <a:endParaRPr lang="zh-CN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祢是磐石，我所倚靠</a:t>
            </a:r>
            <a:endParaRPr lang="zh-CN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祢是真光，照亮在全世界之上</a:t>
            </a:r>
            <a:endParaRPr lang="zh-CN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祢已经复活，战胜惧怕</a:t>
            </a:r>
            <a:endParaRPr lang="zh-CN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和平君王，领我亲近</a:t>
            </a:r>
            <a:endParaRPr lang="zh-CN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耶稣我主，祢是我永活的盼望</a:t>
            </a:r>
            <a:endParaRPr lang="zh-CN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我信靠祢</a:t>
            </a:r>
            <a:endParaRPr lang="zh-CN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endParaRPr lang="zh-CN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</a:rPr>
              <a:t>耶稣万国的盼望</a:t>
            </a:r>
            <a:r>
              <a:rPr lang="en-US" altLang="zh-CN" sz="1400" b="1" dirty="0">
                <a:solidFill>
                  <a:schemeClr val="bg1"/>
                </a:solidFill>
              </a:rPr>
              <a:t> 2/2</a:t>
            </a:r>
          </a:p>
        </p:txBody>
      </p:sp>
    </p:spTree>
    <p:extLst>
      <p:ext uri="{BB962C8B-B14F-4D97-AF65-F5344CB8AC3E}">
        <p14:creationId xmlns:p14="http://schemas.microsoft.com/office/powerpoint/2010/main" val="40828155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5690075"/>
          </a:xfrm>
        </p:spPr>
        <p:txBody>
          <a:bodyPr>
            <a:normAutofit/>
          </a:bodyPr>
          <a:lstStyle/>
          <a:p>
            <a:pPr marL="0" algn="ctr" fontAlgn="auto">
              <a:lnSpc>
                <a:spcPct val="100000"/>
              </a:lnSpc>
              <a:buClrTx/>
              <a:buSzTx/>
              <a:buNone/>
            </a:pPr>
            <a:r>
              <a:rPr 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求你降下同在，在你子民的敬拜中</a:t>
            </a:r>
          </a:p>
          <a:p>
            <a:pPr marL="0" algn="ctr" fontAlgn="auto">
              <a:lnSpc>
                <a:spcPct val="100000"/>
              </a:lnSpc>
              <a:buClrTx/>
              <a:buSzTx/>
              <a:buNone/>
            </a:pPr>
            <a:r>
              <a:rPr lang="zh-CN" altLang="en-US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求你显出荣耀，在你子民的赞美中</a:t>
            </a:r>
          </a:p>
          <a:p>
            <a:pPr marL="0" algn="ctr" fontAlgn="auto">
              <a:lnSpc>
                <a:spcPct val="100000"/>
              </a:lnSpc>
              <a:buClrTx/>
              <a:buSzTx/>
              <a:buNone/>
            </a:pPr>
            <a:r>
              <a:rPr lang="zh-CN" altLang="en-US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我要看见，我要看见</a:t>
            </a:r>
          </a:p>
          <a:p>
            <a:pPr marL="0" algn="ctr" fontAlgn="auto">
              <a:lnSpc>
                <a:spcPct val="100000"/>
              </a:lnSpc>
              <a:buClrTx/>
              <a:buSzTx/>
              <a:buNone/>
            </a:pPr>
            <a:r>
              <a:rPr lang="zh-CN" altLang="en-US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如同摩西看见你的荣耀</a:t>
            </a:r>
            <a:endParaRPr lang="en-US" altLang="zh-CN" sz="44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  <a:sym typeface="+mn-ea"/>
            </a:endParaRPr>
          </a:p>
          <a:p>
            <a:pPr marL="0" algn="ctr" fontAlgn="auto">
              <a:lnSpc>
                <a:spcPct val="100000"/>
              </a:lnSpc>
              <a:buClrTx/>
              <a:buSzTx/>
              <a:buNone/>
            </a:pPr>
            <a:r>
              <a:rPr lang="zh-CN" altLang="en-US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我要看见，我要看见</a:t>
            </a:r>
          </a:p>
          <a:p>
            <a:pPr marL="0" algn="ctr" fontAlgn="auto">
              <a:lnSpc>
                <a:spcPct val="100000"/>
              </a:lnSpc>
              <a:buClrTx/>
              <a:buSzTx/>
              <a:buNone/>
            </a:pPr>
            <a:r>
              <a:rPr lang="zh-CN" altLang="en-US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这世代要看见你荣耀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sz="1400" b="1">
                <a:solidFill>
                  <a:schemeClr val="bg1"/>
                </a:solidFill>
              </a:rPr>
              <a:t>我要看见</a:t>
            </a:r>
            <a:r>
              <a:rPr lang="en-US" altLang="zh-CN" sz="1400" b="1">
                <a:solidFill>
                  <a:schemeClr val="bg1"/>
                </a:solidFill>
              </a:rPr>
              <a:t>1/2</a:t>
            </a:r>
          </a:p>
        </p:txBody>
      </p:sp>
    </p:spTree>
    <p:extLst>
      <p:ext uri="{BB962C8B-B14F-4D97-AF65-F5344CB8AC3E}">
        <p14:creationId xmlns:p14="http://schemas.microsoft.com/office/powerpoint/2010/main" val="32315609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5690075"/>
          </a:xfrm>
        </p:spPr>
        <p:txBody>
          <a:bodyPr>
            <a:normAutofit/>
          </a:bodyPr>
          <a:lstStyle/>
          <a:p>
            <a:pPr marL="0" algn="ctr" fontAlgn="auto">
              <a:lnSpc>
                <a:spcPct val="100000"/>
              </a:lnSpc>
              <a:buClrTx/>
              <a:buSzTx/>
              <a:buNone/>
            </a:pPr>
            <a:r>
              <a:rPr 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我们呼求你的名，求你恩待我们</a:t>
            </a:r>
          </a:p>
          <a:p>
            <a:pPr marL="0" algn="ctr" fontAlgn="auto">
              <a:lnSpc>
                <a:spcPct val="100000"/>
              </a:lnSpc>
              <a:buClrTx/>
              <a:buSzTx/>
              <a:buNone/>
            </a:pPr>
            <a:r>
              <a:rPr 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我们宣告你的名，求你怜悯我们</a:t>
            </a:r>
          </a:p>
          <a:p>
            <a:pPr marL="0" algn="ctr" fontAlgn="auto">
              <a:lnSpc>
                <a:spcPct val="100000"/>
              </a:lnSpc>
              <a:buClrTx/>
              <a:buSzTx/>
              <a:buNone/>
            </a:pPr>
            <a:r>
              <a:rPr 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求你与我们同行，使我们得安息</a:t>
            </a:r>
          </a:p>
          <a:p>
            <a:pPr marL="0" algn="ctr" fontAlgn="auto">
              <a:lnSpc>
                <a:spcPct val="100000"/>
              </a:lnSpc>
              <a:buClrTx/>
              <a:buSzTx/>
              <a:buNone/>
            </a:pPr>
            <a:r>
              <a:rPr lang="zh-CN" sz="4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  <a:sym typeface="+mn-ea"/>
              </a:rPr>
              <a:t>在你眼前蒙恩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sz="1400" b="1">
                <a:solidFill>
                  <a:schemeClr val="bg1"/>
                </a:solidFill>
              </a:rPr>
              <a:t>我要看见</a:t>
            </a:r>
            <a:r>
              <a:rPr lang="en-US" altLang="zh-CN" sz="1400" b="1">
                <a:solidFill>
                  <a:schemeClr val="bg1"/>
                </a:solidFill>
              </a:rPr>
              <a:t>2/2</a:t>
            </a:r>
          </a:p>
        </p:txBody>
      </p:sp>
    </p:spTree>
    <p:extLst>
      <p:ext uri="{BB962C8B-B14F-4D97-AF65-F5344CB8AC3E}">
        <p14:creationId xmlns:p14="http://schemas.microsoft.com/office/powerpoint/2010/main" val="17099092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363124"/>
            <a:ext cx="10515600" cy="53625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TW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主</a:t>
            </a:r>
            <a:r>
              <a:rPr lang="en-US" altLang="zh-TW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</a:t>
            </a:r>
            <a:r>
              <a:rPr lang="zh-TW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你本為大</a:t>
            </a: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TW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當受極大讚美</a:t>
            </a:r>
            <a:endParaRPr lang="zh-CN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TW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在我們神至聖城中</a:t>
            </a:r>
            <a:r>
              <a:rPr lang="en-US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TW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願全地都喜</a:t>
            </a:r>
            <a:r>
              <a:rPr lang="zh-CN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乐</a:t>
            </a:r>
          </a:p>
          <a:p>
            <a:pPr marL="0" indent="0" algn="ctr">
              <a:buNone/>
            </a:pPr>
            <a:r>
              <a:rPr lang="zh-TW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主</a:t>
            </a:r>
            <a:r>
              <a:rPr lang="en-US" altLang="zh-TW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</a:t>
            </a:r>
            <a:r>
              <a:rPr lang="zh-TW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在你里面</a:t>
            </a: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TW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我們已有權柄</a:t>
            </a:r>
            <a:endParaRPr lang="zh-CN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TW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能戰勝黑暗眾仇敵</a:t>
            </a:r>
            <a:r>
              <a:rPr lang="zh-CN" altLang="en-US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</a:t>
            </a:r>
            <a:r>
              <a:rPr lang="zh-TW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今向你來敬拜</a:t>
            </a:r>
            <a:endParaRPr lang="en-US" altLang="zh-TW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endParaRPr lang="zh-CN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TW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主我們高舉你至聖尊名</a:t>
            </a:r>
            <a:r>
              <a:rPr lang="en-US" altLang="zh-TW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  </a:t>
            </a:r>
            <a:r>
              <a:rPr lang="zh-TW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主我們何等感謝</a:t>
            </a:r>
            <a:endParaRPr lang="zh-CN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TW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因你為我成就大事</a:t>
            </a:r>
            <a:r>
              <a:rPr lang="en-US" altLang="zh-TW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    </a:t>
            </a:r>
            <a:r>
              <a:rPr lang="zh-TW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主我們信靠你無比大愛</a:t>
            </a:r>
            <a:endParaRPr lang="zh-CN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TW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主惟有你是永遠上帝</a:t>
            </a:r>
            <a:endParaRPr lang="zh-CN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TW" altLang="zh-CN" sz="39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你聖名在天地之上</a:t>
            </a:r>
            <a:endParaRPr lang="zh-CN" altLang="zh-CN" sz="39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7372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 dirty="0">
                <a:solidFill>
                  <a:schemeClr val="bg1"/>
                </a:solidFill>
              </a:rPr>
              <a:t>Great is the Lord and most worthy of praise</a:t>
            </a:r>
          </a:p>
          <a:p>
            <a:r>
              <a:rPr lang="zh-CN" altLang="en-US" sz="1400" b="1" dirty="0">
                <a:solidFill>
                  <a:schemeClr val="bg1"/>
                </a:solidFill>
              </a:rPr>
              <a:t>主你本为大</a:t>
            </a:r>
          </a:p>
        </p:txBody>
      </p:sp>
    </p:spTree>
    <p:extLst>
      <p:ext uri="{BB962C8B-B14F-4D97-AF65-F5344CB8AC3E}">
        <p14:creationId xmlns:p14="http://schemas.microsoft.com/office/powerpoint/2010/main" val="31665267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486888"/>
            <a:ext cx="10515600" cy="5690075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全地宣告</a:t>
            </a: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，</a:t>
            </a: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荣耀复活救世主</a:t>
            </a:r>
          </a:p>
          <a:p>
            <a:pPr marL="0" indent="0" algn="ctr"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无与伦比</a:t>
            </a: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，</a:t>
            </a: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救世主耶稣荣美</a:t>
            </a:r>
          </a:p>
          <a:p>
            <a:pPr marL="0" indent="0" algn="ctr"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他是永永远远</a:t>
            </a: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，</a:t>
            </a: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在宝座上羔羊</a:t>
            </a:r>
          </a:p>
          <a:p>
            <a:pPr marL="0" indent="0" algn="ctr"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欢欣跪拜我主</a:t>
            </a: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，</a:t>
            </a: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只想敬拜他名</a:t>
            </a: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endParaRPr lang="zh-CN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我要宣告</a:t>
            </a: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，</a:t>
            </a: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荣耀复活救世主</a:t>
            </a:r>
          </a:p>
          <a:p>
            <a:pPr marL="0" indent="0" algn="ctr"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被杀羔羊</a:t>
            </a: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，</a:t>
            </a: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世人得与神和好</a:t>
            </a:r>
          </a:p>
          <a:p>
            <a:pPr marL="0" indent="0" algn="ctr"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你是永永远远</a:t>
            </a: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，</a:t>
            </a: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在宝座上羔羊</a:t>
            </a:r>
          </a:p>
          <a:p>
            <a:pPr marL="0" indent="0" algn="ctr"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欢欣跪拜我 主</a:t>
            </a:r>
            <a:r>
              <a:rPr lang="zh-CN" alt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，</a:t>
            </a: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只想敬拜你名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20955" y="-14605"/>
            <a:ext cx="20770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 dirty="0">
                <a:solidFill>
                  <a:schemeClr val="bg1"/>
                </a:solidFill>
              </a:rPr>
              <a:t>All Heaven Declares</a:t>
            </a:r>
          </a:p>
        </p:txBody>
      </p:sp>
    </p:spTree>
    <p:extLst>
      <p:ext uri="{BB962C8B-B14F-4D97-AF65-F5344CB8AC3E}">
        <p14:creationId xmlns:p14="http://schemas.microsoft.com/office/powerpoint/2010/main" val="41955301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363124"/>
            <a:ext cx="10515600" cy="53625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尊贵荣耀君王， 在全地之上</a:t>
            </a:r>
          </a:p>
          <a:p>
            <a:pPr marL="0" indent="0" algn="ctr"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愿万民都喜乐，全地都喜乐</a:t>
            </a:r>
          </a:p>
          <a:p>
            <a:pPr marL="0" indent="0" algn="ctr"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主你满有荣耀，黑暗都躲藏</a:t>
            </a:r>
          </a:p>
          <a:p>
            <a:pPr marL="0" indent="0" algn="ctr"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万民高声唱，齐来高声唱</a:t>
            </a:r>
            <a:endParaRPr lang="en-US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endParaRPr lang="zh-CN" altLang="zh-CN" sz="40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  <a:p>
            <a:pPr marL="0" indent="0" algn="ctr"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我神真伟 大，歌颂你圣名真伟大</a:t>
            </a:r>
          </a:p>
          <a:p>
            <a:pPr marL="0" indent="0" algn="ctr">
              <a:buNone/>
            </a:pPr>
            <a:r>
              <a:rPr lang="zh-CN" altLang="zh-CN" sz="40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全地都看见，我神真伟大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2700" y="0"/>
            <a:ext cx="249301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我神真伟大 </a:t>
            </a:r>
            <a:r>
              <a:rPr lang="en-US" altLang="zh-CN" sz="1400" b="1" dirty="0">
                <a:solidFill>
                  <a:schemeClr val="bg1"/>
                </a:solidFill>
                <a:effectLst>
                  <a:outerShdw blurRad="38100" dist="38100" dir="2700000" algn="tl">
                    <a:schemeClr val="bg1">
                      <a:alpha val="43000"/>
                    </a:schemeClr>
                  </a:outerShdw>
                </a:effectLst>
              </a:rPr>
              <a:t>1/2</a:t>
            </a:r>
            <a:endParaRPr lang="zh-CN" altLang="en-US" sz="1400" b="1" dirty="0">
              <a:solidFill>
                <a:schemeClr val="bg1"/>
              </a:solidFill>
              <a:effectLst>
                <a:outerShdw blurRad="38100" dist="38100" dir="2700000" algn="tl">
                  <a:schemeClr val="bg1">
                    <a:alpha val="43000"/>
                  </a:schemeClr>
                </a:outerShdw>
              </a:effectLst>
            </a:endParaRP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OWUyNmI5YjA4Y2RjN2EzMGU3ZjA5OTc5YTczMTdiMTYifQ==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</TotalTime>
  <Words>717</Words>
  <Application>Microsoft Office PowerPoint</Application>
  <PresentationFormat>宽屏</PresentationFormat>
  <Paragraphs>95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6" baseType="lpstr"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Microsoft Office 用户</dc:creator>
  <cp:lastModifiedBy>1162806929@qq.com</cp:lastModifiedBy>
  <cp:revision>415</cp:revision>
  <dcterms:created xsi:type="dcterms:W3CDTF">1900-01-01T00:00:00Z</dcterms:created>
  <dcterms:modified xsi:type="dcterms:W3CDTF">2025-10-18T00:36:34Z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2052-12.1.0.19770</vt:lpwstr>
  </property>
  <property fmtid="{D5CDD505-2E9C-101B-9397-08002B2CF9AE}" pid="3" name="ICV">
    <vt:lpwstr>223DF69268214A3184218D4E12642B01_13</vt:lpwstr>
  </property>
</Properties>
</file>