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41" r:id="rId3"/>
    <p:sldId id="25721" r:id="rId4"/>
    <p:sldId id="25722" r:id="rId5"/>
    <p:sldId id="25723" r:id="rId6"/>
    <p:sldId id="25724" r:id="rId7"/>
    <p:sldId id="25725" r:id="rId8"/>
    <p:sldId id="25726" r:id="rId9"/>
    <p:sldId id="25727" r:id="rId10"/>
    <p:sldId id="25728" r:id="rId11"/>
    <p:sldId id="25729" r:id="rId12"/>
    <p:sldId id="25730" r:id="rId13"/>
    <p:sldId id="25731" r:id="rId14"/>
    <p:sldId id="25732" r:id="rId15"/>
    <p:sldId id="25649" r:id="rId16"/>
    <p:sldId id="25650" r:id="rId17"/>
    <p:sldId id="25698" r:id="rId18"/>
  </p:sldIdLst>
  <p:sldSz cx="12192000" cy="6858000"/>
  <p:notesSz cx="6858000" cy="9144000"/>
  <p:custDataLst>
    <p:tags r:id="rId24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99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86"/>
  </p:normalViewPr>
  <p:slideViewPr>
    <p:cSldViewPr snapToGrid="0" snapToObjects="1" showGuides="1">
      <p:cViewPr varScale="1">
        <p:scale>
          <a:sx n="76" d="100"/>
          <a:sy n="76" d="100"/>
        </p:scale>
        <p:origin x="917" y="67"/>
      </p:cViewPr>
      <p:guideLst>
        <p:guide orient="horz" pos="2099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4" Type="http://schemas.openxmlformats.org/officeDocument/2006/relationships/tags" Target="tags/tag1.xml"/><Relationship Id="rId23" Type="http://schemas.openxmlformats.org/officeDocument/2006/relationships/tableStyles" Target="tableStyles.xml"/><Relationship Id="rId22" Type="http://schemas.openxmlformats.org/officeDocument/2006/relationships/viewProps" Target="viewProps.xml"/><Relationship Id="rId21" Type="http://schemas.openxmlformats.org/officeDocument/2006/relationships/presProps" Target="presProps.xml"/><Relationship Id="rId20" Type="http://schemas.openxmlformats.org/officeDocument/2006/relationships/handoutMaster" Target="handoutMasters/handoutMaster1.xml"/><Relationship Id="rId2" Type="http://schemas.openxmlformats.org/officeDocument/2006/relationships/theme" Target="theme/theme1.xml"/><Relationship Id="rId19" Type="http://schemas.openxmlformats.org/officeDocument/2006/relationships/notesMaster" Target="notesMasters/notesMaster1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/>
              <a:t>单击此处编辑母版副标题样式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 showMasterSp="0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 showMasterSp="0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 showMasterSp="0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幻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 showMasterSp="0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1"/>
            </a:gs>
            <a:gs pos="100000">
              <a:schemeClr val="tx2">
                <a:lumMod val="75000"/>
              </a:schemeClr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5ED9B2-273E-1544-B5EE-B2275DA67251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5FCA77-E1AA-1341-B86A-40BB182187AC}" type="slidenum">
              <a:rPr kumimoji="1" lang="zh-CN" altLang="en-US" smtClean="0"/>
            </a:fld>
            <a:endParaRPr kumimoji="1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 flipH="1">
            <a:off x="1612265" y="265430"/>
            <a:ext cx="8967470" cy="2465070"/>
          </a:xfrm>
        </p:spPr>
        <p:txBody>
          <a:bodyPr>
            <a:normAutofit/>
          </a:bodyPr>
          <a:lstStyle/>
          <a:p>
            <a:pPr algn="l" fontAlgn="auto">
              <a:lnSpc>
                <a:spcPct val="150000"/>
              </a:lnSpc>
            </a:pPr>
            <a:r>
              <a:rPr lang="zh-CN" altLang="en-US" sz="5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准备进入敬拜赞美</a:t>
            </a:r>
            <a:r>
              <a:rPr lang="en-US" altLang="zh-CN" sz="5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——</a:t>
            </a:r>
            <a:r>
              <a:rPr lang="zh-CN" altLang="en-US" sz="5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上午</a:t>
            </a:r>
            <a:endParaRPr lang="en-US" altLang="zh-CN" sz="54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257935" y="2730500"/>
            <a:ext cx="1026414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fontAlgn="auto"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请把手机调成静音或者关机，放在一旁</a:t>
            </a:r>
            <a:endParaRPr lang="zh-CN" altLang="en-US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fontAlgn="auto">
              <a:lnSpc>
                <a:spcPct val="150000"/>
              </a:lnSpc>
            </a:pPr>
            <a:endParaRPr lang="zh-CN" altLang="en-US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fontAlgn="auto"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请决定把接下来的</a:t>
            </a:r>
            <a:r>
              <a:rPr lang="en-US" altLang="zh-CN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</a:t>
            </a: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小时给神，让他对你说话，领受恩典和祝福</a:t>
            </a:r>
            <a:endParaRPr lang="zh-CN" altLang="en-US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fontAlgn="auto">
              <a:lnSpc>
                <a:spcPct val="150000"/>
              </a:lnSpc>
            </a:pPr>
            <a:endParaRPr lang="zh-CN" altLang="en-US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fontAlgn="auto"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请准备好你的心，默想神的道，专注于耶稣，准备敬拜</a:t>
            </a:r>
            <a:endParaRPr lang="zh-CN" altLang="en-US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56900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主啊我神</a:t>
            </a:r>
            <a:endParaRPr lang="zh-CN" altLang="zh-CN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我每逢举目观看</a:t>
            </a:r>
            <a:endParaRPr lang="zh-CN" altLang="zh-CN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你手所造一切奇妙大工</a:t>
            </a:r>
            <a:endParaRPr lang="zh-CN" altLang="zh-CN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看见星宿</a:t>
            </a:r>
            <a:r>
              <a:rPr lang="en-US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</a:t>
            </a: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又听到隆隆雷声</a:t>
            </a:r>
            <a:endParaRPr lang="zh-CN" altLang="zh-CN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你的大能充满了宇宙中</a:t>
            </a:r>
            <a:endParaRPr lang="zh-CN" altLang="zh-CN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你真伟大</a:t>
            </a:r>
            <a:r>
              <a:rPr lang="en-US" altLang="zh-CN" sz="1400" b="1" dirty="0">
                <a:solidFill>
                  <a:schemeClr val="bg1"/>
                </a:solidFill>
              </a:rPr>
              <a:t> (How Great Thou Art) 1/4</a:t>
            </a:r>
            <a:endParaRPr lang="en-US" altLang="zh-CN" sz="1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56900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当我想到</a:t>
            </a:r>
            <a:endParaRPr lang="zh-CN" altLang="zh-CN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神竟愿差他儿子降世舍命</a:t>
            </a:r>
            <a:endParaRPr lang="zh-CN" altLang="zh-CN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我几乎不领会</a:t>
            </a:r>
            <a:endParaRPr lang="zh-CN" altLang="zh-CN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主在十架甘愿背我的重担</a:t>
            </a:r>
            <a:endParaRPr lang="zh-CN" altLang="zh-CN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流血舍身为要赦免我罪</a:t>
            </a:r>
            <a:endParaRPr lang="zh-CN" altLang="zh-CN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>
                <a:solidFill>
                  <a:schemeClr val="bg1"/>
                </a:solidFill>
              </a:rPr>
              <a:t>你真伟大</a:t>
            </a:r>
            <a:r>
              <a:rPr lang="en-US" altLang="zh-CN" sz="1400" b="1">
                <a:solidFill>
                  <a:schemeClr val="bg1"/>
                </a:solidFill>
              </a:rPr>
              <a:t> (How Great Thou Art)</a:t>
            </a:r>
            <a:r>
              <a:rPr lang="en-US" altLang="zh-CN" sz="1400" b="1">
                <a:solidFill>
                  <a:schemeClr val="bg1"/>
                </a:solidFill>
                <a:sym typeface="+mn-ea"/>
              </a:rPr>
              <a:t> 2/4</a:t>
            </a:r>
            <a:endParaRPr lang="en-US" altLang="zh-CN" sz="1400" b="1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56900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当主再来</a:t>
            </a:r>
            <a:endParaRPr lang="zh-CN" altLang="zh-CN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欢呼声响彻天空</a:t>
            </a:r>
            <a:endParaRPr lang="zh-CN" altLang="zh-CN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何等喜乐主接我回天家</a:t>
            </a:r>
            <a:endParaRPr lang="zh-CN" altLang="zh-CN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我要跪下谦恭地崇拜敬奉</a:t>
            </a:r>
            <a:endParaRPr lang="zh-CN" altLang="zh-CN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并要颂扬</a:t>
            </a:r>
            <a:r>
              <a:rPr lang="en-US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</a:t>
            </a: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神啊你真伟大</a:t>
            </a:r>
            <a:endParaRPr lang="zh-CN" altLang="zh-CN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>
                <a:solidFill>
                  <a:schemeClr val="bg1"/>
                </a:solidFill>
              </a:rPr>
              <a:t>你真伟大</a:t>
            </a:r>
            <a:r>
              <a:rPr lang="en-US" altLang="zh-CN" sz="1400" b="1">
                <a:solidFill>
                  <a:schemeClr val="bg1"/>
                </a:solidFill>
              </a:rPr>
              <a:t> (How Great Thou Art)</a:t>
            </a:r>
            <a:r>
              <a:rPr lang="en-US" altLang="zh-CN" sz="1400" b="1">
                <a:solidFill>
                  <a:schemeClr val="bg1"/>
                </a:solidFill>
                <a:sym typeface="+mn-ea"/>
              </a:rPr>
              <a:t> 3/4</a:t>
            </a:r>
            <a:endParaRPr lang="en-US" altLang="zh-CN" sz="1400" b="1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56900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我灵歌唱</a:t>
            </a:r>
            <a:endParaRPr lang="en-US" altLang="zh-CN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赞美救主我神</a:t>
            </a:r>
            <a:endParaRPr lang="zh-CN" altLang="zh-CN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你真伟大，何等伟大</a:t>
            </a:r>
            <a:endParaRPr lang="zh-CN" altLang="zh-CN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我灵歌 唱</a:t>
            </a:r>
            <a:endParaRPr lang="en-US" altLang="zh-CN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赞美救主我神</a:t>
            </a:r>
            <a:endParaRPr lang="zh-CN" altLang="zh-CN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你真伟大，何等伟大</a:t>
            </a:r>
            <a:endParaRPr lang="zh-CN" altLang="zh-CN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>
                <a:solidFill>
                  <a:schemeClr val="bg1"/>
                </a:solidFill>
              </a:rPr>
              <a:t>你真伟大</a:t>
            </a:r>
            <a:r>
              <a:rPr lang="en-US" altLang="zh-CN" sz="1400" b="1">
                <a:solidFill>
                  <a:schemeClr val="bg1"/>
                </a:solidFill>
              </a:rPr>
              <a:t> (How Great Thou Art)4/4</a:t>
            </a:r>
            <a:endParaRPr lang="zh-CN" altLang="en-US" sz="1400" b="1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621457" y="1748021"/>
            <a:ext cx="8967470" cy="2465070"/>
          </a:xfrm>
        </p:spPr>
        <p:txBody>
          <a:bodyPr>
            <a:norm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见证分享</a:t>
            </a:r>
            <a:endParaRPr lang="en-US" altLang="zh-CN" sz="6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621457" y="1748021"/>
            <a:ext cx="8967470" cy="2465070"/>
          </a:xfrm>
        </p:spPr>
        <p:txBody>
          <a:bodyPr>
            <a:normAutofit/>
          </a:bodyPr>
          <a:lstStyle/>
          <a:p>
            <a:pPr algn="l" fontAlgn="auto"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今天的分享主题：</a:t>
            </a:r>
            <a:endParaRPr lang="en-US" altLang="zh-CN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fontAlgn="auto">
              <a:lnSpc>
                <a:spcPct val="150000"/>
              </a:lnSpc>
            </a:pPr>
            <a:endParaRPr lang="zh-CN" altLang="en-US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713740" y="318135"/>
            <a:ext cx="9144000" cy="6221730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1.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周日聚会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9:30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12:00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（讲道和侍奉）</a:t>
            </a: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2.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蜂蜜书屋（读经小组）</a:t>
            </a: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成人：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周二、三、五 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8:00-9:00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（女）</a:t>
            </a:r>
            <a:endParaRPr lang="en-US" altLang="zh-CN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  周一到周五 晚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9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00-10:00 (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男）</a:t>
            </a:r>
            <a:endParaRPr lang="en-US" altLang="zh-CN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儿童：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周一到周五 智慧之子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晚上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8:00-8:45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周二到周四 智慧之子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晚上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8:00-8:45</a:t>
            </a:r>
            <a:endParaRPr lang="en-US" altLang="zh-CN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青少年：周一、四、五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8:00-9:00</a:t>
            </a:r>
            <a:endParaRPr lang="en-US" altLang="zh-CN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endParaRPr lang="en-US" altLang="zh-CN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3.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周四线下敬拜祷告会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19:30-21:00</a:t>
            </a: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4.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欢迎联系探访、传福音、医治祷告等</a:t>
            </a: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algn="l">
              <a:lnSpc>
                <a:spcPct val="100000"/>
              </a:lnSpc>
            </a:pP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联系我们：132 50212470（微信同号）</a:t>
            </a: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algn="l">
              <a:lnSpc>
                <a:spcPct val="100000"/>
              </a:lnSpc>
            </a:pP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979107" y="1614622"/>
            <a:ext cx="2803161" cy="381875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178129" y="138747"/>
            <a:ext cx="11768447" cy="6516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3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虽然道路崎岖　困难险阻</a:t>
            </a:r>
            <a:endParaRPr lang="zh-CN" altLang="en-US" sz="33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3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但我心中知道祢一直都在</a:t>
            </a:r>
            <a:endParaRPr lang="zh-CN" altLang="en-US" sz="33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3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不能明白为何担此重担</a:t>
            </a:r>
            <a:endParaRPr lang="zh-CN" altLang="en-US" sz="33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3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但我始终相信　祢一直牵着我</a:t>
            </a:r>
            <a:endParaRPr lang="zh-CN" altLang="en-US" sz="33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endParaRPr lang="zh-CN" altLang="en-US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3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大山为我挪开 大海有路出来</a:t>
            </a:r>
            <a:endParaRPr lang="zh-CN" altLang="en-US" sz="33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3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我要大声宣告　耶稣　祢一直都在</a:t>
            </a:r>
            <a:endParaRPr lang="zh-CN" altLang="en-US" sz="33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3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祢手上的钉痕　彰显十架大爱</a:t>
            </a:r>
            <a:endParaRPr lang="zh-CN" altLang="en-US" sz="33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3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我要大声宣告　耶稣　祢一直都在</a:t>
            </a:r>
            <a:endParaRPr lang="zh-CN" altLang="en-US" sz="33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endParaRPr lang="zh-CN" altLang="en-US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3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祢的话让我明白　祢爱我永不更改</a:t>
            </a:r>
            <a:endParaRPr lang="zh-CN" altLang="en-US" sz="33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3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祢保守我的心怀　紧握祢双手不放开</a:t>
            </a:r>
            <a:endParaRPr lang="zh-CN" altLang="en-US" sz="33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34124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大山为我挪开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46405"/>
            <a:ext cx="10515600" cy="6177280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哈利路亚 哈利路亚 这里有荣耀</a:t>
            </a:r>
            <a:endParaRPr lang="zh-CN" altLang="zh-CN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哈利路亚 哈利路亚 这里有医治涌流</a:t>
            </a:r>
            <a:endParaRPr lang="zh-CN" altLang="zh-CN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哈利路亚 哈利路亚 这里有光明自由</a:t>
            </a:r>
            <a:endParaRPr lang="zh-CN" altLang="en-US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敬拜声音如众水涌流</a:t>
            </a:r>
            <a:endParaRPr lang="zh-CN" altLang="en-US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永活的主你在这里</a:t>
            </a:r>
            <a:endParaRPr lang="zh-CN" altLang="en-US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zh-CN" altLang="en-US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你是起初的 末后的 昔在今在永在的主</a:t>
            </a:r>
            <a:endParaRPr lang="zh-CN" altLang="zh-CN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全心敬拜你 大声欢呼 羔羊被高举</a:t>
            </a:r>
            <a:endParaRPr lang="zh-CN" altLang="zh-CN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公义的日头如光照耀 万国赞叹你的荣美</a:t>
            </a:r>
            <a:endParaRPr lang="zh-CN" altLang="en-US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圣洁公义主明亮晨星</a:t>
            </a:r>
            <a:endParaRPr lang="zh-CN" altLang="en-US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昔在今在永在的君王</a:t>
            </a:r>
            <a:endParaRPr lang="zh-CN" altLang="en-US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zh-CN" altLang="en-US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这里有荣耀 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583962"/>
            <a:ext cx="10515600" cy="56900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主耶和华，你已经鉴察了我。</a:t>
            </a:r>
            <a:endParaRPr lang="zh-CN" altLang="en-US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我坐下，我起来，你都已晓得。</a:t>
            </a:r>
            <a:endParaRPr lang="zh-CN" altLang="en-US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我行路，我躺卧，你都细察，</a:t>
            </a:r>
            <a:endParaRPr lang="zh-CN" altLang="en-US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你也深知我一切所行。</a:t>
            </a:r>
            <a:endParaRPr lang="zh-CN" altLang="en-US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endParaRPr lang="zh-CN" altLang="en-US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我舌头上的话，</a:t>
            </a:r>
            <a:endParaRPr lang="zh-CN" altLang="en-US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你没有一句不知道。</a:t>
            </a:r>
            <a:endParaRPr lang="zh-CN" altLang="en-US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你在我前後环绕着我，</a:t>
            </a:r>
            <a:endParaRPr lang="zh-CN" altLang="en-US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按手在我身上。</a:t>
            </a:r>
            <a:endParaRPr lang="en-US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展开清晨的翅膀</a:t>
            </a:r>
            <a:r>
              <a:rPr lang="en-US" altLang="zh-CN" sz="1400" b="1" dirty="0">
                <a:solidFill>
                  <a:schemeClr val="bg1"/>
                </a:solidFill>
              </a:rPr>
              <a:t> 1/2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59497" y="271821"/>
            <a:ext cx="10515600" cy="56900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这样的奇妙，</a:t>
            </a:r>
            <a:endParaRPr lang="zh-CN" altLang="en-US" sz="36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是我不能测透，</a:t>
            </a:r>
            <a:endParaRPr lang="zh-CN" altLang="en-US" sz="36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你的至高你的尊贵，</a:t>
            </a:r>
            <a:endParaRPr lang="zh-CN" altLang="en-US" sz="36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是我永远不能所及。</a:t>
            </a:r>
            <a:endParaRPr lang="zh-CN" altLang="en-US" sz="36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endParaRPr lang="zh-CN" altLang="en-US" sz="36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我可以往哪里去躲避你的灵？</a:t>
            </a:r>
            <a:endParaRPr lang="zh-CN" altLang="en-US" sz="36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我可以往哪里去逃可躲避你的面？</a:t>
            </a:r>
            <a:endParaRPr lang="zh-CN" altLang="en-US" sz="36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我若展开清晨的翅膀飞到地极，</a:t>
            </a:r>
            <a:endParaRPr lang="zh-CN" altLang="en-US" sz="36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就在那里</a:t>
            </a:r>
            <a:r>
              <a:rPr lang="en-US" altLang="zh-CN" sz="36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,</a:t>
            </a:r>
            <a:endParaRPr lang="en-US" altLang="zh-CN" sz="36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你的双手也必引导我。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展开清晨的翅膀 </a:t>
            </a:r>
            <a:r>
              <a:rPr lang="en-US" altLang="zh-CN" sz="1400" b="1" dirty="0">
                <a:solidFill>
                  <a:schemeClr val="bg1"/>
                </a:solidFill>
              </a:rPr>
              <a:t>2/2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363124"/>
            <a:ext cx="10515600" cy="53625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你流出宝血，洗净我污秽</a:t>
            </a:r>
            <a:endParaRPr lang="zh-CN" altLang="en-US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将我的生命赎回</a:t>
            </a:r>
            <a:endParaRPr lang="zh-CN" altLang="en-US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你为了我的罪，牺牲永无悔</a:t>
            </a:r>
            <a:endParaRPr lang="zh-CN" altLang="en-US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显明你极大恩惠</a:t>
            </a:r>
            <a:endParaRPr lang="zh-CN" altLang="en-US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我深深体会，你爱的宝贵</a:t>
            </a:r>
            <a:endParaRPr lang="zh-CN" altLang="en-US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献上自己永追随</a:t>
            </a:r>
            <a:endParaRPr lang="zh-CN" altLang="en-US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或伤心或气馁，或生离或死别</a:t>
            </a:r>
            <a:endParaRPr lang="zh-CN" altLang="en-US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愿刚强壮胆永远不后退</a:t>
            </a:r>
            <a:endParaRPr lang="zh-CN" altLang="en-US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你爱永不变</a:t>
            </a:r>
            <a:r>
              <a:rPr lang="en-US" altLang="zh-CN" sz="1400" b="1" dirty="0">
                <a:solidFill>
                  <a:schemeClr val="bg1"/>
                </a:solidFill>
              </a:rPr>
              <a:t> 1/2</a:t>
            </a:r>
            <a:endParaRPr lang="en-US" altLang="zh-CN" sz="1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363124"/>
            <a:ext cx="10515600" cy="53625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哦你爱永不变，从今时到永远</a:t>
            </a:r>
            <a:endParaRPr lang="zh-CN" altLang="en-US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深深浇灌我心田</a:t>
            </a:r>
            <a:endParaRPr lang="zh-CN" altLang="en-US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或天旋或地转，经沧海历桑田</a:t>
            </a:r>
            <a:endParaRPr lang="zh-CN" altLang="en-US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都不能叫我与你爱隔绝</a:t>
            </a:r>
            <a:endParaRPr lang="zh-CN" altLang="en-US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你爱永不变</a:t>
            </a:r>
            <a:r>
              <a:rPr lang="en-US" altLang="zh-CN" sz="1400" b="1" dirty="0">
                <a:solidFill>
                  <a:schemeClr val="bg1"/>
                </a:solidFill>
              </a:rPr>
              <a:t> 2/2</a:t>
            </a:r>
            <a:endParaRPr lang="en-US" altLang="zh-CN" sz="1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363124"/>
            <a:ext cx="10515600" cy="53625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尊贵荣耀君王， 在全地之上</a:t>
            </a:r>
            <a:endParaRPr lang="zh-CN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愿万民都喜乐，全地都喜乐</a:t>
            </a:r>
            <a:endParaRPr lang="zh-CN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主你满有荣耀，黑暗都躲藏</a:t>
            </a:r>
            <a:endParaRPr lang="zh-CN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万民高声唱，齐来高声唱</a:t>
            </a: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endParaRPr lang="zh-CN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我神真伟 大，歌颂你圣名真伟大</a:t>
            </a:r>
            <a:endParaRPr lang="zh-CN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全地都看见，我神真伟大</a:t>
            </a:r>
            <a:endParaRPr lang="zh-CN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2700" y="0"/>
            <a:ext cx="249301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我神真伟大 </a:t>
            </a:r>
            <a:r>
              <a:rPr lang="en-US" altLang="zh-CN" sz="1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1/2</a:t>
            </a:r>
            <a:endParaRPr lang="zh-CN" altLang="en-US" sz="14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6175169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昔在永在君王，从今直到永远</a:t>
            </a:r>
            <a:endParaRPr lang="zh-CN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你从不曾改变，永存在天地间</a:t>
            </a:r>
            <a:endParaRPr lang="zh-CN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你是三 一真 神，父子与圣灵</a:t>
            </a:r>
            <a:endParaRPr lang="zh-CN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真神的羔羊，真神的羔羊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endParaRPr lang="zh-CN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我神真伟大</a:t>
            </a: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，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歌颂你圣名真伟大</a:t>
            </a:r>
            <a:endParaRPr lang="zh-CN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全地都看见</a:t>
            </a: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，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我神真伟大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endParaRPr lang="zh-CN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你至圣尊名</a:t>
            </a:r>
            <a:r>
              <a:rPr lang="en-US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配受大赞美， </a:t>
            </a:r>
            <a:endParaRPr lang="zh-CN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全心歌颂</a:t>
            </a:r>
            <a:r>
              <a:rPr lang="en-US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我神真伟大</a:t>
            </a:r>
            <a:endParaRPr lang="zh-CN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>
              <a:buNone/>
            </a:pPr>
            <a:endParaRPr lang="zh-CN" altLang="en-US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12700" y="0"/>
            <a:ext cx="149860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我神真伟大 </a:t>
            </a:r>
            <a:r>
              <a:rPr lang="en-US" altLang="zh-CN" sz="1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2/2</a:t>
            </a:r>
            <a:endParaRPr lang="zh-CN" altLang="en-US" sz="14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COMMONDATA" val="eyJoZGlkIjoiOWUyNmI5YjA4Y2RjN2EzMGU3ZjA5OTc5YTczMTdiMTYifQ==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1437</Words>
  <Application>WPS 演示</Application>
  <PresentationFormat>宽屏</PresentationFormat>
  <Paragraphs>159</Paragraphs>
  <Slides>16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4" baseType="lpstr">
      <vt:lpstr>Arial</vt:lpstr>
      <vt:lpstr>宋体</vt:lpstr>
      <vt:lpstr>Wingdings</vt:lpstr>
      <vt:lpstr>微软雅黑</vt:lpstr>
      <vt:lpstr>Arial Unicode MS</vt:lpstr>
      <vt:lpstr>Calibri Light</vt:lpstr>
      <vt:lpstr>Calibri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Microsoft Office 用户</dc:creator>
  <cp:lastModifiedBy>hsj</cp:lastModifiedBy>
  <cp:revision>392</cp:revision>
  <dcterms:created xsi:type="dcterms:W3CDTF">1900-01-01T00:00:00Z</dcterms:created>
  <dcterms:modified xsi:type="dcterms:W3CDTF">2025-11-08T01:45:10Z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2052-12.1.0.22529</vt:lpwstr>
  </property>
  <property fmtid="{D5CDD505-2E9C-101B-9397-08002B2CF9AE}" pid="3" name="ICV">
    <vt:lpwstr>B40D598310CF440CAE891B2745014CB7_13</vt:lpwstr>
  </property>
</Properties>
</file>