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41" r:id="rId2"/>
    <p:sldId id="20876" r:id="rId3"/>
    <p:sldId id="22718" r:id="rId4"/>
    <p:sldId id="22719" r:id="rId5"/>
    <p:sldId id="25703" r:id="rId6"/>
    <p:sldId id="25704" r:id="rId7"/>
    <p:sldId id="12394" r:id="rId8"/>
    <p:sldId id="23342" r:id="rId9"/>
    <p:sldId id="23756" r:id="rId10"/>
    <p:sldId id="25698" r:id="rId11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86"/>
  </p:normalViewPr>
  <p:slideViewPr>
    <p:cSldViewPr snapToGrid="0" snapToObjects="1" showGuides="1">
      <p:cViewPr varScale="1">
        <p:scale>
          <a:sx n="47" d="100"/>
          <a:sy n="47" d="100"/>
        </p:scale>
        <p:origin x="60" y="584"/>
      </p:cViewPr>
      <p:guideLst>
        <p:guide orient="horz" pos="209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2025/9/19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2025/9/19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2025/9/19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2025/9/19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2025/9/19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2025/9/19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2025/9/19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2025/9/19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2025/9/19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2025/9/19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2025/9/19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2025/9/19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2025/9/19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100000">
              <a:schemeClr val="tx2">
                <a:lumMod val="75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ED9B2-273E-1544-B5EE-B2275DA67251}" type="datetimeFigureOut">
              <a:rPr kumimoji="1" lang="zh-CN" altLang="en-US" smtClean="0"/>
              <a:t>2025/9/19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 flipH="1">
            <a:off x="1542464" y="774489"/>
            <a:ext cx="8967470" cy="1410298"/>
          </a:xfrm>
        </p:spPr>
        <p:txBody>
          <a:bodyPr>
            <a:norm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准备进入敬拜赞美</a:t>
            </a:r>
            <a:r>
              <a:rPr lang="en-US" altLang="zh-CN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上午</a:t>
            </a:r>
            <a:endParaRPr lang="en-US" altLang="zh-CN" sz="54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15890" y="2962320"/>
            <a:ext cx="102641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请把手机调成静音或者关机，放在一旁</a:t>
            </a: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请决定把接下来的</a:t>
            </a:r>
            <a:r>
              <a:rPr lang="en-US" altLang="zh-CN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小时给神，让他对你说话，领受恩典和祝福</a:t>
            </a: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请准备好你的心，默想神的道，专注于耶稣，准备敬拜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13740" y="318135"/>
            <a:ext cx="9144000" cy="622173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周日聚会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9:30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12:00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（讲道和侍奉）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蜂蜜书屋（读经小组）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成人：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周二、三、五 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8:00-9:00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（女）</a:t>
            </a: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周一到周五 晚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00-10:00 (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男）</a:t>
            </a: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儿童：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周一到周五 智慧之子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晚上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8:00-8:45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周二到周四 智慧之子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晚上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8:00-8:45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青少年：周一、四、五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8:00-9:00</a:t>
            </a:r>
          </a:p>
          <a:p>
            <a:pPr algn="l">
              <a:lnSpc>
                <a:spcPct val="100000"/>
              </a:lnSpc>
            </a:pP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周四线下敬拜祷告会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19:30-21:00</a:t>
            </a: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欢迎联系探访、传福音、医治祷告等</a:t>
            </a: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联系我们：132 50212470（微信同号）</a:t>
            </a: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107" y="1614622"/>
            <a:ext cx="2803161" cy="38187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algn="ctr">
              <a:buClrTx/>
              <a:buSzTx/>
              <a:buNone/>
            </a:pPr>
            <a:r>
              <a:rPr lang="zh-CN" altLang="zh-CN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不靠势力，不靠能力</a:t>
            </a:r>
          </a:p>
          <a:p>
            <a:pPr marL="0" algn="ctr">
              <a:buClrTx/>
              <a:buSzTx/>
              <a:buNone/>
            </a:pPr>
            <a:r>
              <a:rPr lang="zh-CN" altLang="zh-CN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主说靠着我的灵</a:t>
            </a:r>
          </a:p>
          <a:p>
            <a:pPr marL="0" algn="ctr">
              <a:buClrTx/>
              <a:buSzTx/>
              <a:buNone/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这座山必被移动</a:t>
            </a:r>
            <a:r>
              <a:rPr lang="en-US" altLang="zh-CN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x3</a:t>
            </a:r>
          </a:p>
          <a:p>
            <a:pPr marL="0" algn="ctr">
              <a:buClrTx/>
              <a:buSzTx/>
              <a:buNone/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主说靠着我的灵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>
                <a:solidFill>
                  <a:schemeClr val="bg1"/>
                </a:solidFill>
              </a:rPr>
              <a:t>Not by might</a:t>
            </a:r>
            <a:r>
              <a:rPr lang="zh-CN" altLang="en-US" sz="1400" b="1">
                <a:solidFill>
                  <a:schemeClr val="bg1"/>
                </a:solidFill>
              </a:rPr>
              <a:t>不靠势力</a:t>
            </a:r>
          </a:p>
        </p:txBody>
      </p:sp>
    </p:spTree>
    <p:extLst>
      <p:ext uri="{BB962C8B-B14F-4D97-AF65-F5344CB8AC3E}">
        <p14:creationId xmlns:p14="http://schemas.microsoft.com/office/powerpoint/2010/main" val="1413426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永活全能的主宰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道成肉身显明你的爱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奇妙主荣耀神，何等的伟大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圣洁尊贵的君</a:t>
            </a:r>
            <a:r>
              <a:rPr 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王</a:t>
            </a: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超乎万民在全地之上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为我罪流宝血，赎回我生命</a:t>
            </a: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无人能与你相比</a:t>
            </a:r>
            <a:r>
              <a:rPr lang="en-US" altLang="zh-CN" sz="1400" b="1" dirty="0">
                <a:solidFill>
                  <a:schemeClr val="bg1"/>
                </a:solidFill>
              </a:rPr>
              <a:t> 1/2</a:t>
            </a:r>
          </a:p>
        </p:txBody>
      </p:sp>
    </p:spTree>
    <p:extLst>
      <p:ext uri="{BB962C8B-B14F-4D97-AF65-F5344CB8AC3E}">
        <p14:creationId xmlns:p14="http://schemas.microsoft.com/office/powerpoint/2010/main" val="3538619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无人能与你相比，你掌权直到永远</a:t>
            </a:r>
          </a:p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我要扬声赞美你</a:t>
            </a:r>
          </a:p>
          <a:p>
            <a:pPr marL="0" algn="ctr">
              <a:buClrTx/>
              <a:buSzTx/>
              <a:buNone/>
            </a:pP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喔，何等伟大的爱，高过诸天深海</a:t>
            </a:r>
          </a:p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当受极大赞美</a:t>
            </a: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喔，主你满有能力，世界盼望是你</a:t>
            </a:r>
          </a:p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我要敬拜你，耶稣我的主</a:t>
            </a: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>
              <a:buClrTx/>
              <a:buSzTx/>
              <a:buNone/>
            </a:pP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无人能与你相比</a:t>
            </a:r>
            <a:r>
              <a:rPr lang="en-US" altLang="zh-CN" sz="1400" b="1">
                <a:solidFill>
                  <a:schemeClr val="bg1"/>
                </a:solidFill>
              </a:rPr>
              <a:t> 2/2</a:t>
            </a:r>
          </a:p>
        </p:txBody>
      </p:sp>
    </p:spTree>
    <p:extLst>
      <p:ext uri="{BB962C8B-B14F-4D97-AF65-F5344CB8AC3E}">
        <p14:creationId xmlns:p14="http://schemas.microsoft.com/office/powerpoint/2010/main" val="649788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583962"/>
            <a:ext cx="10515600" cy="56900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主耶和华，你已经鉴察了我。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我坐下，我起来，你都已晓得。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我行路，我躺卧，你都细察，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你也深知我一切所行。</a:t>
            </a:r>
          </a:p>
          <a:p>
            <a:pPr marL="0" indent="0" algn="ctr">
              <a:buNone/>
            </a:pP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我舌头上的话，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你没有一句不知道。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你在我前後环绕着我，</a:t>
            </a: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按手在我身上。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展开清晨的翅膀</a:t>
            </a:r>
            <a:r>
              <a:rPr lang="en-US" altLang="zh-CN" sz="1400" b="1" dirty="0">
                <a:solidFill>
                  <a:schemeClr val="bg1"/>
                </a:solidFill>
              </a:rPr>
              <a:t> 1/2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029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59497" y="271821"/>
            <a:ext cx="10515600" cy="56900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这样的奇妙，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是我不能测透，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你的至高你的尊贵，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是我永远不能所及。</a:t>
            </a:r>
          </a:p>
          <a:p>
            <a:pPr marL="0" indent="0" algn="ctr">
              <a:buNone/>
            </a:pPr>
            <a:endParaRPr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我可以往哪里去躲避你的灵？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我可以往哪里去逃可躲避你的面？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我若展开清晨的翅膀飞到地极，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就在那里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,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你的双手也必引导我。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展开清晨的翅膀 </a:t>
            </a:r>
            <a:r>
              <a:rPr lang="en-US" altLang="zh-CN" sz="1400" b="1" dirty="0">
                <a:solidFill>
                  <a:schemeClr val="bg1"/>
                </a:solidFill>
              </a:rPr>
              <a:t>2/2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556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万国都要来赞美主</a:t>
            </a:r>
          </a:p>
          <a:p>
            <a:pPr marL="0" indent="0" algn="ctr">
              <a:buNone/>
            </a:pPr>
            <a:r>
              <a:rPr 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万民都要来赞美主</a:t>
            </a:r>
          </a:p>
          <a:p>
            <a:pPr marL="0" indent="0" algn="ctr">
              <a:buNone/>
            </a:pPr>
            <a:r>
              <a:rPr 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敬拜耶和华，唱诗来向他欢呼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赞美耶和华，万民都快乐欢呼</a:t>
            </a:r>
          </a:p>
          <a:p>
            <a:pPr marL="0" indent="0" algn="ctr">
              <a:buNone/>
            </a:pPr>
            <a:endParaRPr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sym typeface="+mn-ea"/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敬拜赞美耶和华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凡有气息都要赞美他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敬拜耶和华，赞美耶和华</a:t>
            </a: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我们活着是为要敬拜赞美他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 x2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万国都要来赞美主</a:t>
            </a:r>
          </a:p>
        </p:txBody>
      </p:sp>
    </p:spTree>
    <p:extLst>
      <p:ext uri="{BB962C8B-B14F-4D97-AF65-F5344CB8AC3E}">
        <p14:creationId xmlns:p14="http://schemas.microsoft.com/office/powerpoint/2010/main" val="4149803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</a:t>
            </a:r>
            <a:r>
              <a:rPr lang="en-US" altLang="zh-TW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你本為大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當受極大讚美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在我們神至聖城中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願全地都喜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乐</a:t>
            </a: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</a:t>
            </a:r>
            <a:r>
              <a:rPr lang="en-US" altLang="zh-TW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在你里面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我們已有權柄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能戰勝黑暗眾仇敵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今向你來敬拜</a:t>
            </a:r>
            <a:endParaRPr lang="en-US" altLang="zh-TW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主我們高舉你至聖尊名</a:t>
            </a:r>
            <a:r>
              <a:rPr lang="en-US" altLang="zh-TW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 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主我們何等感謝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因你為我成就大事</a:t>
            </a:r>
            <a:r>
              <a:rPr lang="en-US" altLang="zh-TW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 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主我們信靠你無比大愛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主惟有你是永遠上帝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你聖名在天地之上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Great is the Lord and most worthy of praise</a:t>
            </a:r>
          </a:p>
          <a:p>
            <a:r>
              <a:rPr lang="zh-CN" altLang="en-US" sz="1400" b="1" dirty="0">
                <a:solidFill>
                  <a:schemeClr val="bg1"/>
                </a:solidFill>
              </a:rPr>
              <a:t>主你本为大</a:t>
            </a:r>
          </a:p>
        </p:txBody>
      </p:sp>
    </p:spTree>
    <p:extLst>
      <p:ext uri="{BB962C8B-B14F-4D97-AF65-F5344CB8AC3E}">
        <p14:creationId xmlns:p14="http://schemas.microsoft.com/office/powerpoint/2010/main" val="1759627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全地宣告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荣耀复活救世主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无与伦比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救世主耶稣荣美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他是永永远远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在宝座上羔羊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欢欣跪拜我主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只想敬拜他名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我要宣告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荣耀复活救世主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被杀羔羊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世人得与神和好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你是永永远远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在宝座上羔羊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欢欣跪拜我 主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只想敬拜你名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All Heaven Declares</a:t>
            </a:r>
          </a:p>
        </p:txBody>
      </p:sp>
    </p:spTree>
    <p:extLst>
      <p:ext uri="{BB962C8B-B14F-4D97-AF65-F5344CB8AC3E}">
        <p14:creationId xmlns:p14="http://schemas.microsoft.com/office/powerpoint/2010/main" val="41955301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UyNmI5YjA4Y2RjN2EzMGU3ZjA5OTc5YTczMTdiMTY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621</Words>
  <Application>Microsoft Office PowerPoint</Application>
  <PresentationFormat>宽屏</PresentationFormat>
  <Paragraphs>92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1162806929@qq.com</cp:lastModifiedBy>
  <cp:revision>413</cp:revision>
  <dcterms:created xsi:type="dcterms:W3CDTF">1900-01-01T00:00:00Z</dcterms:created>
  <dcterms:modified xsi:type="dcterms:W3CDTF">2025-09-19T07:50:59Z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223DF69268214A3184218D4E12642B01_13</vt:lpwstr>
  </property>
</Properties>
</file>