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41" r:id="rId2"/>
    <p:sldId id="21285" r:id="rId3"/>
    <p:sldId id="26000" r:id="rId4"/>
    <p:sldId id="25985" r:id="rId5"/>
    <p:sldId id="25986" r:id="rId6"/>
    <p:sldId id="23339" r:id="rId7"/>
    <p:sldId id="23340" r:id="rId8"/>
    <p:sldId id="22923" r:id="rId9"/>
    <p:sldId id="5213" r:id="rId10"/>
    <p:sldId id="25998" r:id="rId11"/>
    <p:sldId id="25995" r:id="rId12"/>
    <p:sldId id="25996" r:id="rId13"/>
    <p:sldId id="25698" r:id="rId14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2025/12/5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1204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571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今天的分享主题：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2407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  <p:extLst>
      <p:ext uri="{BB962C8B-B14F-4D97-AF65-F5344CB8AC3E}">
        <p14:creationId xmlns:p14="http://schemas.microsoft.com/office/powerpoint/2010/main" val="327848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扬声欢呼  赞美  称颂我的王，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高声颂扬  欢唱  哈利路亚，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来到主  宝座前  尊崇赞美他，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我们欢呼喜乐  进入神的面前，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你是创造主，你施行拯救，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你已救赎我，你是主，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最大的医生，你是丰盛之王。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你是我的牧者引领我， </a:t>
            </a:r>
          </a:p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耶稣我君王，我赞美你。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扬声欢呼赞美</a:t>
            </a:r>
          </a:p>
        </p:txBody>
      </p:sp>
    </p:spTree>
    <p:extLst>
      <p:ext uri="{BB962C8B-B14F-4D97-AF65-F5344CB8AC3E}">
        <p14:creationId xmlns:p14="http://schemas.microsoft.com/office/powerpoint/2010/main" val="394489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求你降下同在，在你子民的敬拜中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求你显出荣耀，在你子民的赞美中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如同摩西看见你的荣耀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这世代要看见你荣耀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1/2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我们呼求你的名，求你恩待我们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我们宣告你的名，求你怜悯我们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求你与我们同行，使我们得安息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在你眼前蒙恩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2/2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耶稣，你配得至圣尊荣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耶稣，当受最高赞美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愿全地响应，诸天唱和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来尊崇主圣名超乎万名</a:t>
            </a: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让我们屈膝俯伏敬拜他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因他圣名，万膝要跪拜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让万口承认他是主耶稣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全能神，今我荣耀你</a:t>
            </a: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Jesus Shall Take the Highest Honor </a:t>
            </a:r>
            <a:r>
              <a:rPr lang="zh-CN" altLang="en-US" sz="1400" b="1" dirty="0">
                <a:solidFill>
                  <a:schemeClr val="bg1"/>
                </a:solidFill>
              </a:rPr>
              <a:t>耶稣你配得至圣尊荣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但愿尊贵、颂赞和权能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都归于你，都归于你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愿尊贵、颂赞和权能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都归于你，都归于你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主耶稣，永活真神儿子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  <a:sym typeface="+mn-ea"/>
              </a:rPr>
              <a:t>Jesus Shall Take the Highest Honor </a:t>
            </a:r>
            <a:r>
              <a:rPr lang="zh-CN" altLang="en-US" sz="1400" b="1">
                <a:solidFill>
                  <a:schemeClr val="bg1"/>
                </a:solidFill>
                <a:sym typeface="+mn-ea"/>
              </a:rPr>
              <a:t>耶稣你配得至圣尊荣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2/2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1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全能真 神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有谁能像你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和平君王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我心何等渴慕你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我赞美你</a:t>
            </a: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你是我的公 义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全能真神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有谁能像你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2936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I Worship You Almighty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639</Words>
  <Application>Microsoft Office PowerPoint</Application>
  <PresentationFormat>宽屏</PresentationFormat>
  <Paragraphs>86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422</cp:revision>
  <dcterms:created xsi:type="dcterms:W3CDTF">1900-01-01T00:00:00Z</dcterms:created>
  <dcterms:modified xsi:type="dcterms:W3CDTF">2025-12-05T15:55:10Z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