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432" r:id="rId2"/>
    <p:sldId id="25963" r:id="rId3"/>
    <p:sldId id="24588" r:id="rId4"/>
    <p:sldId id="16944" r:id="rId5"/>
    <p:sldId id="14544" r:id="rId6"/>
    <p:sldId id="25694" r:id="rId7"/>
    <p:sldId id="25695" r:id="rId8"/>
    <p:sldId id="25004" r:id="rId9"/>
    <p:sldId id="25005" r:id="rId10"/>
    <p:sldId id="25433" r:id="rId11"/>
    <p:sldId id="25434" r:id="rId12"/>
    <p:sldId id="25718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50" d="100"/>
          <a:sy n="50" d="100"/>
        </p:scale>
        <p:origin x="28" y="512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2025/6/15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752707" y="624171"/>
            <a:ext cx="8967470" cy="1518736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7935" y="2994516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49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在这美丽的时刻   我们相聚在一起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神的爱拥抱着我们   神的灵充满这地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当称谢进入他的门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当赞美进入他的院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击鼓跳舞扬声欢呼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凡有气息都要赞美他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让赞美从四处响起  让音符在空中飞舞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让我们的心向神敞开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让赞美飞扬</a:t>
            </a:r>
          </a:p>
        </p:txBody>
      </p:sp>
    </p:spTree>
    <p:extLst>
      <p:ext uri="{BB962C8B-B14F-4D97-AF65-F5344CB8AC3E}">
        <p14:creationId xmlns:p14="http://schemas.microsoft.com/office/powerpoint/2010/main" val="110732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前来敬拜永远的君王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大声宣告主荣耀降临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你是我的救主，我的救赎。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你是配得，你是配得，你是配得 我的敬拜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荣耀尊贵，美丽无比。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神的儿子，耶稣我的主。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荣耀尊贵，美丽无比。</a:t>
            </a: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神的儿子，耶稣我的主。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前来敬拜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BED3E75-D30E-D9E1-A85E-B906A51414B6}"/>
              </a:ext>
            </a:extLst>
          </p:cNvPr>
          <p:cNvSpPr txBox="1"/>
          <p:nvPr/>
        </p:nvSpPr>
        <p:spPr>
          <a:xfrm>
            <a:off x="3048953" y="322147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无人能与你相比</a:t>
            </a:r>
          </a:p>
        </p:txBody>
      </p:sp>
    </p:spTree>
    <p:extLst>
      <p:ext uri="{BB962C8B-B14F-4D97-AF65-F5344CB8AC3E}">
        <p14:creationId xmlns:p14="http://schemas.microsoft.com/office/powerpoint/2010/main" val="82345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我生命中最渴望的一 件事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切慕你，单单寻求你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用我全心全意，用我全力爱你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敬拜你，让你荣耀充满全地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深深爱你耶稣，深深爱你耶稣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我爱你超越生命中一切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深深爱你耶稣，深深爱你耶稣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哦我爱你耶稣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深深爱你</a:t>
            </a:r>
          </a:p>
        </p:txBody>
      </p:sp>
    </p:spTree>
    <p:extLst>
      <p:ext uri="{BB962C8B-B14F-4D97-AF65-F5344CB8AC3E}">
        <p14:creationId xmlns:p14="http://schemas.microsoft.com/office/powerpoint/2010/main" val="300260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亲爱的宝贵耶稣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你爱何等的甘甜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我的心深深被你吸引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爱你是我的喜乐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一生敬拜你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一生荣耀你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一生奉献 一生不回头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跟随你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676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一生爱你</a:t>
            </a:r>
          </a:p>
        </p:txBody>
      </p:sp>
    </p:spTree>
    <p:extLst>
      <p:ext uri="{BB962C8B-B14F-4D97-AF65-F5344CB8AC3E}">
        <p14:creationId xmlns:p14="http://schemas.microsoft.com/office/powerpoint/2010/main" val="314894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292058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我的灵赞美你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我全所有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赞美你的圣名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像第一次开口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尽我所有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赞美你的圣名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太阳升起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新的一天来临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我心赞叹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歌唱你荣耀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不为过去忧愁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也不管接下来如何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在黄昏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时我仍要赞美神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4936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千万个理由（新店版）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7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357463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你施慈爱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从不轻易发怒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你名伟大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心全然良善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因你的美好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我要扬声歌唱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千万个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理由只为歌颂你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直到那天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我的力量衰退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生命终点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已在我面前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我仍要赞美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歌唱不间断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从今时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一直歌唱到永远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02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千万个理由（新店版）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6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92150"/>
            <a:ext cx="10515600" cy="449961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我属于祢 祢是我永远的福分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只想日夜 在祢殿中献上敬拜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定睛在祢的荣美 世上一切变暗淡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除祢以外 我还能有谁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能不能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）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能不能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就让我留在祢的同在里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能不能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赐我力量让我更多爱祢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我哪都不想去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只想日夜在祢殿中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献上敬拜 全心全意来爱祢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能不能（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）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53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宽屏</PresentationFormat>
  <Paragraphs>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398</cp:revision>
  <dcterms:created xsi:type="dcterms:W3CDTF">1900-01-01T00:00:00Z</dcterms:created>
  <dcterms:modified xsi:type="dcterms:W3CDTF">2025-06-14T16:33:54Z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B06A67F56D064C7A8C835463D11F7D66_13</vt:lpwstr>
  </property>
</Properties>
</file>