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432" r:id="rId2"/>
    <p:sldId id="25963" r:id="rId3"/>
    <p:sldId id="24588" r:id="rId4"/>
    <p:sldId id="16944" r:id="rId5"/>
    <p:sldId id="14544" r:id="rId6"/>
    <p:sldId id="25694" r:id="rId7"/>
    <p:sldId id="25695" r:id="rId8"/>
    <p:sldId id="25004" r:id="rId9"/>
    <p:sldId id="25005" r:id="rId10"/>
    <p:sldId id="25433" r:id="rId11"/>
    <p:sldId id="25434" r:id="rId12"/>
    <p:sldId id="25718" r:id="rId13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86"/>
  </p:normalViewPr>
  <p:slideViewPr>
    <p:cSldViewPr snapToGrid="0" snapToObjects="1" showGuides="1">
      <p:cViewPr varScale="1">
        <p:scale>
          <a:sx n="50" d="100"/>
          <a:sy n="50" d="100"/>
        </p:scale>
        <p:origin x="28" y="512"/>
      </p:cViewPr>
      <p:guideLst>
        <p:guide orient="horz" pos="209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2025/6/15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2025/6/15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tx2">
                <a:lumMod val="75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ED9B2-273E-1544-B5EE-B2275DA67251}" type="datetimeFigureOut">
              <a:rPr kumimoji="1" lang="zh-CN" altLang="en-US" smtClean="0"/>
              <a:t>2025/6/15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 flipH="1">
            <a:off x="1752707" y="624171"/>
            <a:ext cx="8967470" cy="1518736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准备进入敬拜赞美</a:t>
            </a:r>
            <a:r>
              <a:rPr lang="en-US" altLang="zh-CN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下午</a:t>
            </a:r>
            <a:endParaRPr lang="en-US" altLang="zh-CN" sz="5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57935" y="2994516"/>
            <a:ext cx="102641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请把手机调成静音或者关机，放在一旁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请决定把接下来的</a:t>
            </a:r>
            <a:r>
              <a:rPr lang="en-US" altLang="zh-CN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小时给神，让他对你说话，领受恩典和祝福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请准备好你的心，默想神的道，专注于耶稣，准备敬拜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6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见证分享</a:t>
            </a:r>
            <a:endParaRPr lang="en-US" altLang="zh-CN" sz="6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今天的分享主题：</a:t>
            </a:r>
            <a:endParaRPr lang="en-US" altLang="zh-CN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13740" y="318135"/>
            <a:ext cx="9144000" cy="622173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周日聚会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9:30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（讲道和侍奉）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蜂蜜书屋（读经小组）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成人：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周二、三、五 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8:00-9:00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（女）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周一到周五 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00-10:00 (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男）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儿童：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周一到周五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周二到周四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青少年：周一、四、五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8:00-9:00</a:t>
            </a:r>
          </a:p>
          <a:p>
            <a:pPr algn="l">
              <a:lnSpc>
                <a:spcPct val="100000"/>
              </a:lnSpc>
            </a:pP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周四线下敬拜祷告会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19:30-21:00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欢迎联系探访、传福音、医治祷告等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联系我们：132 50212470（微信同号）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107" y="1614622"/>
            <a:ext cx="2803161" cy="38187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4974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在这美丽的时刻   我们相聚在一起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神的爱拥抱着我们   神的灵充满这地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当称谢进入他的门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当赞美进入他的院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击鼓跳舞扬声欢呼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凡有气息都要赞美他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让赞美从四处响起  让音符在空中飞舞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让我们的心向神敞开 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让赞美飞扬</a:t>
            </a:r>
          </a:p>
        </p:txBody>
      </p:sp>
    </p:spTree>
    <p:extLst>
      <p:ext uri="{BB962C8B-B14F-4D97-AF65-F5344CB8AC3E}">
        <p14:creationId xmlns:p14="http://schemas.microsoft.com/office/powerpoint/2010/main" val="1107322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46405"/>
            <a:ext cx="10515600" cy="617728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哈利路亚 哈利路亚 前来敬拜永远的君王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哈利路亚 哈利路亚 大声宣告主荣耀降临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荣耀尊贵，能力权柄归于你。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你是我的救主，我的救赎。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荣耀尊贵，能力权柄归于你。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你是配得，你是配得，你是配得 我的敬拜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en-US" sz="32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荣耀尊贵，美丽无比。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神的儿子，耶稣我的主。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荣耀尊贵，美丽无比。</a:t>
            </a:r>
            <a:endParaRPr lang="zh-CN" altLang="zh-CN" sz="32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神的儿子，耶稣我的主。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</a:rPr>
              <a:t>前来敬拜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CBED3E75-D30E-D9E1-A85E-B906A51414B6}"/>
              </a:ext>
            </a:extLst>
          </p:cNvPr>
          <p:cNvSpPr txBox="1"/>
          <p:nvPr/>
        </p:nvSpPr>
        <p:spPr>
          <a:xfrm>
            <a:off x="3048953" y="3221474"/>
            <a:ext cx="6097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无人能与你相比</a:t>
            </a:r>
          </a:p>
        </p:txBody>
      </p:sp>
    </p:spTree>
    <p:extLst>
      <p:ext uri="{BB962C8B-B14F-4D97-AF65-F5344CB8AC3E}">
        <p14:creationId xmlns:p14="http://schemas.microsoft.com/office/powerpoint/2010/main" val="823458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我生命中最渴望的一 件事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切慕你，单单寻求你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用我全心全意，用我全力爱你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敬拜你，让你荣耀充满全地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深深爱你耶稣，深深爱你耶稣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我爱你超越生命中一切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深深爱你耶稣，深深爱你耶稣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哦我爱你耶稣</a:t>
            </a:r>
            <a:endParaRPr lang="zh-CN" altLang="zh-CN" sz="48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深深爱你</a:t>
            </a:r>
          </a:p>
        </p:txBody>
      </p:sp>
    </p:spTree>
    <p:extLst>
      <p:ext uri="{BB962C8B-B14F-4D97-AF65-F5344CB8AC3E}">
        <p14:creationId xmlns:p14="http://schemas.microsoft.com/office/powerpoint/2010/main" val="3002609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46405"/>
            <a:ext cx="10515600" cy="617728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亲爱的宝贵耶稣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你爱何等的甘甜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我的心深深被你吸引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爱你是我的喜乐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zh-CN" sz="32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一生爱你 一生敬拜你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一生爱你 一生荣耀你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一生奉献 一生不回头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一生爱你 跟随你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6676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一生爱你</a:t>
            </a:r>
          </a:p>
        </p:txBody>
      </p:sp>
    </p:spTree>
    <p:extLst>
      <p:ext uri="{BB962C8B-B14F-4D97-AF65-F5344CB8AC3E}">
        <p14:creationId xmlns:p14="http://schemas.microsoft.com/office/powerpoint/2010/main" val="3148944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08220" y="292058"/>
            <a:ext cx="10515600" cy="6398895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我的灵赞美你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我全所有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赞美你的圣名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像第一次开口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尽我所有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赞美你的圣名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太阳升起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新的一天来临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我心赞叹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歌唱你荣耀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不为过去忧愁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也不管接下来如何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在黄昏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时我仍要赞美神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4936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千万个理由（新店版）</a:t>
            </a:r>
            <a:r>
              <a:rPr lang="en-US" altLang="zh-CN" sz="1400" b="1" dirty="0">
                <a:solidFill>
                  <a:schemeClr val="bg1"/>
                </a:solidFill>
              </a:rPr>
              <a:t>1/2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971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08220" y="357463"/>
            <a:ext cx="10515600" cy="6398895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你施慈爱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从不轻易发怒</a:t>
            </a: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你名伟大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心全然良善</a:t>
            </a: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因你的美好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我要扬声歌唱</a:t>
            </a: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千万个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sym typeface="+mn-ea"/>
              </a:rPr>
              <a:t>理由只为歌颂你</a:t>
            </a: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直到那天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我的力量衰退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生命终点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已在我面前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我仍要赞美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歌唱不间断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从今时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一直歌唱到永远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6028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千万个理由（新店版）</a:t>
            </a:r>
            <a:r>
              <a:rPr lang="en-US" altLang="zh-CN" sz="1400" b="1">
                <a:solidFill>
                  <a:schemeClr val="bg1"/>
                </a:solidFill>
              </a:rPr>
              <a:t>2/2</a:t>
            </a:r>
            <a:endParaRPr lang="zh-CN" altLang="en-US" sz="1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866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692150"/>
            <a:ext cx="10515600" cy="4499610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我属于祢 祢是我永远的福分</a:t>
            </a: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只想日夜 在祢殿中献上敬拜</a:t>
            </a:r>
          </a:p>
          <a:p>
            <a:pPr marL="0" indent="0" algn="ctr">
              <a:buNone/>
            </a:pPr>
            <a:endParaRPr lang="zh-CN" sz="4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定睛在祢的荣美 世上一切变暗淡</a:t>
            </a: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除祢以外 我还能有谁</a:t>
            </a:r>
          </a:p>
          <a:p>
            <a:pPr marL="0" indent="0" algn="ctr">
              <a:buNone/>
            </a:pPr>
            <a:endParaRPr lang="zh-CN" sz="4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能不能</a:t>
            </a:r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（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1/2</a:t>
            </a:r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）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75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95910"/>
            <a:ext cx="10515600" cy="6390640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endParaRPr lang="zh-CN" sz="4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能不能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</a:t>
            </a: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就让我留在祢的同在里</a:t>
            </a: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能不能</a:t>
            </a:r>
            <a:r>
              <a:rPr lang="en-US" alt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 </a:t>
            </a: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赐我力量让我更多爱祢</a:t>
            </a:r>
          </a:p>
          <a:p>
            <a:pPr marL="0" indent="0" algn="ctr">
              <a:buNone/>
            </a:pPr>
            <a:endParaRPr lang="zh-CN" sz="4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我哪都不想去</a:t>
            </a: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只想日夜在祢殿中</a:t>
            </a:r>
          </a:p>
          <a:p>
            <a:pPr marL="0" indent="0" algn="ctr">
              <a:buNone/>
            </a:pPr>
            <a:r>
              <a:rPr lang="zh-CN" sz="4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献上敬拜 全心全意来爱祢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能不能（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2/2</a:t>
            </a:r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）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3532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UyNmI5YjA4Y2RjN2EzMGU3ZjA5OTc5YTczMTdiMT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647</Words>
  <Application>Microsoft Office PowerPoint</Application>
  <PresentationFormat>宽屏</PresentationFormat>
  <Paragraphs>97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1162806929@qq.com</cp:lastModifiedBy>
  <cp:revision>398</cp:revision>
  <dcterms:created xsi:type="dcterms:W3CDTF">1900-01-01T00:00:00Z</dcterms:created>
  <dcterms:modified xsi:type="dcterms:W3CDTF">2025-06-14T16:33:54Z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B06A67F56D064C7A8C835463D11F7D66_13</vt:lpwstr>
  </property>
</Properties>
</file>