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41" r:id="rId2"/>
    <p:sldId id="24588" r:id="rId3"/>
    <p:sldId id="22718" r:id="rId4"/>
    <p:sldId id="22719" r:id="rId5"/>
    <p:sldId id="18957" r:id="rId6"/>
    <p:sldId id="25706" r:id="rId7"/>
    <p:sldId id="25988" r:id="rId8"/>
    <p:sldId id="25713" r:id="rId9"/>
    <p:sldId id="25987" r:id="rId10"/>
    <p:sldId id="25712" r:id="rId11"/>
    <p:sldId id="17293" r:id="rId12"/>
    <p:sldId id="25649" r:id="rId13"/>
    <p:sldId id="25650" r:id="rId14"/>
    <p:sldId id="25698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84" d="100"/>
          <a:sy n="84" d="100"/>
        </p:scale>
        <p:origin x="872" y="60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612265" y="265430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7935" y="273050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耶稣荣美的救主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8C30083-366D-7DA0-DDD4-1CE2DFDC7D22}"/>
              </a:ext>
            </a:extLst>
          </p:cNvPr>
          <p:cNvSpPr txBox="1">
            <a:spLocks/>
          </p:cNvSpPr>
          <p:nvPr/>
        </p:nvSpPr>
        <p:spPr>
          <a:xfrm>
            <a:off x="838200" y="502128"/>
            <a:ext cx="10515600" cy="5662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 何等荣耀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超乎万民之上 配得尊崇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 何等荣耀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耶稣我主 超乎万名之上 耶稣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我要永远敬拜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耶稣我爱你 耶稣我爱你</a:t>
            </a:r>
          </a:p>
        </p:txBody>
      </p:sp>
    </p:spTree>
    <p:extLst>
      <p:ext uri="{BB962C8B-B14F-4D97-AF65-F5344CB8AC3E}">
        <p14:creationId xmlns:p14="http://schemas.microsoft.com/office/powerpoint/2010/main" val="140118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我只想去赞美你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举起双手说我爱你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你是我的一 切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要尊崇你圣名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在至高处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我只想去赞美你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举起双手说我爱你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你是我的一 切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要尊崇你圣名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x3</a:t>
            </a:r>
            <a:endParaRPr lang="zh-CN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在至高处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我只想去赞美你</a:t>
            </a:r>
          </a:p>
        </p:txBody>
      </p:sp>
    </p:spTree>
    <p:extLst>
      <p:ext uri="{BB962C8B-B14F-4D97-AF65-F5344CB8AC3E}">
        <p14:creationId xmlns:p14="http://schemas.microsoft.com/office/powerpoint/2010/main" val="18140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前来敬拜永远的君王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大声宣告主荣耀降临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你是我的救主，我的救赎。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你是配得，你是配得，你是配得 我的敬拜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荣耀尊贵，美丽无比。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神的儿子，耶稣我的主。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荣耀尊贵，美丽无比。</a:t>
            </a: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神的儿子，耶稣我的主。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前来敬拜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BED3E75-D30E-D9E1-A85E-B906A51414B6}"/>
              </a:ext>
            </a:extLst>
          </p:cNvPr>
          <p:cNvSpPr txBox="1"/>
          <p:nvPr/>
        </p:nvSpPr>
        <p:spPr>
          <a:xfrm>
            <a:off x="3048953" y="322147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无人能与你相比</a:t>
            </a:r>
          </a:p>
        </p:txBody>
      </p:sp>
    </p:spTree>
    <p:extLst>
      <p:ext uri="{BB962C8B-B14F-4D97-AF65-F5344CB8AC3E}">
        <p14:creationId xmlns:p14="http://schemas.microsoft.com/office/powerpoint/2010/main" val="285410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永活全能的主宰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道成肉身显明你的爱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奇妙主荣耀神，何等的伟大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圣洁尊贵的君</a:t>
            </a: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王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超乎万民在全地之上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为我罪流宝血，赎回我生命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无人能与你相比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  <p:extLst>
      <p:ext uri="{BB962C8B-B14F-4D97-AF65-F5344CB8AC3E}">
        <p14:creationId xmlns:p14="http://schemas.microsoft.com/office/powerpoint/2010/main" val="388118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无人能与你相比，你掌权直到永远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我要扬声赞美你</a:t>
            </a: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喔，何等伟大的爱，高过诸天深海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当受极大赞美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喔，主你满有能力，世界盼望是你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我要敬拜你，耶稣我的主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无人能与你相比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109373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0804"/>
            <a:ext cx="10515600" cy="5362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当我抬头见你 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当我侧耳聆听你声音， 我全心赞美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我传扬你奇妙作为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我全心颂赞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你的荣美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我全人颂赞 你的作为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每日每夜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我不停赞美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de-DE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阿们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全心颂赞</a:t>
            </a:r>
          </a:p>
        </p:txBody>
      </p:sp>
    </p:spTree>
    <p:extLst>
      <p:ext uri="{BB962C8B-B14F-4D97-AF65-F5344CB8AC3E}">
        <p14:creationId xmlns:p14="http://schemas.microsoft.com/office/powerpoint/2010/main" val="36977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神啊，我的心切慕祢，如鹿切慕溪水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</a:rPr>
              <a:t> 1/3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8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能满足我心，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金银更宝贵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使我心喜乐，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是我全心所爱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2/3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5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愿成为我的朋友，即使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是尊贵君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胜过世上一切，无人能与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相比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3/3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荣美的救主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复活全能真神 荣耀君王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神羔羊 圣洁和公义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尊荣的拯救者 明亮晨星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天使高声齐颂扬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万物都屈膝来敬拜你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耶稣荣美的救主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64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679</Words>
  <Application>Microsoft Office PowerPoint</Application>
  <PresentationFormat>宽屏</PresentationFormat>
  <Paragraphs>96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397</cp:revision>
  <dcterms:created xsi:type="dcterms:W3CDTF">1900-01-01T00:00:00Z</dcterms:created>
  <dcterms:modified xsi:type="dcterms:W3CDTF">2025-04-05T12:30:39Z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223DF69268214A3184218D4E12642B01_13</vt:lpwstr>
  </property>
</Properties>
</file>