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41" r:id="rId2"/>
    <p:sldId id="24588" r:id="rId3"/>
    <p:sldId id="22718" r:id="rId4"/>
    <p:sldId id="22719" r:id="rId5"/>
    <p:sldId id="18957" r:id="rId6"/>
    <p:sldId id="25706" r:id="rId7"/>
    <p:sldId id="25988" r:id="rId8"/>
    <p:sldId id="25713" r:id="rId9"/>
    <p:sldId id="25987" r:id="rId10"/>
    <p:sldId id="25712" r:id="rId11"/>
    <p:sldId id="17293" r:id="rId12"/>
    <p:sldId id="25649" r:id="rId13"/>
    <p:sldId id="25650" r:id="rId14"/>
    <p:sldId id="25698" r:id="rId15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86"/>
  </p:normalViewPr>
  <p:slideViewPr>
    <p:cSldViewPr snapToGrid="0" snapToObjects="1" showGuides="1">
      <p:cViewPr varScale="1">
        <p:scale>
          <a:sx n="84" d="100"/>
          <a:sy n="84" d="100"/>
        </p:scale>
        <p:origin x="872" y="60"/>
      </p:cViewPr>
      <p:guideLst>
        <p:guide orient="horz" pos="209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2025/4/5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2025/4/5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tx2">
                <a:lumMod val="75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 flipH="1">
            <a:off x="1612265" y="265430"/>
            <a:ext cx="8967470" cy="2465070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准备进入敬拜赞美</a:t>
            </a:r>
            <a:r>
              <a:rPr lang="en-US" altLang="zh-CN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上午</a:t>
            </a:r>
            <a:endParaRPr lang="en-US" altLang="zh-CN" sz="5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57935" y="2730500"/>
            <a:ext cx="102641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请把手机调成静音或者关机，放在一旁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请决定把接下来的</a:t>
            </a:r>
            <a:r>
              <a:rPr lang="en-US" altLang="zh-CN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小时给神，让他对你说话，领受恩典和祝福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请准备好你的心，默想神的道，专注于耶稣，准备敬拜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耶稣荣美的救主 </a:t>
            </a:r>
            <a:r>
              <a:rPr lang="en-US" altLang="zh-CN" sz="1400" b="1" dirty="0">
                <a:solidFill>
                  <a:schemeClr val="bg1"/>
                </a:solidFill>
              </a:rPr>
              <a:t>2/2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C8C30083-366D-7DA0-DDD4-1CE2DFDC7D22}"/>
              </a:ext>
            </a:extLst>
          </p:cNvPr>
          <p:cNvSpPr txBox="1">
            <a:spLocks/>
          </p:cNvSpPr>
          <p:nvPr/>
        </p:nvSpPr>
        <p:spPr>
          <a:xfrm>
            <a:off x="838200" y="502128"/>
            <a:ext cx="10515600" cy="5662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5500"/>
              </a:lnSpc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何等奇妙 何等荣耀</a:t>
            </a:r>
          </a:p>
          <a:p>
            <a:pPr marL="0" indent="0" algn="ctr">
              <a:lnSpc>
                <a:spcPts val="5500"/>
              </a:lnSpc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超乎万民之上 配得尊崇</a:t>
            </a:r>
          </a:p>
          <a:p>
            <a:pPr marL="0" indent="0" algn="ctr">
              <a:lnSpc>
                <a:spcPts val="5500"/>
              </a:lnSpc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何等奇妙 何等荣耀 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5500"/>
              </a:lnSpc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耶稣我主 超乎万名之上 耶稣</a:t>
            </a:r>
          </a:p>
          <a:p>
            <a:pPr marL="0" indent="0" algn="ctr">
              <a:lnSpc>
                <a:spcPts val="5500"/>
              </a:lnSpc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我要永远敬拜</a:t>
            </a:r>
          </a:p>
          <a:p>
            <a:pPr marL="0" indent="0" algn="ctr">
              <a:lnSpc>
                <a:spcPts val="5500"/>
              </a:lnSpc>
              <a:buFont typeface="Arial" panose="020B0604020202020204"/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耶稣我爱你 耶稣我爱你</a:t>
            </a:r>
          </a:p>
        </p:txBody>
      </p:sp>
    </p:spTree>
    <p:extLst>
      <p:ext uri="{BB962C8B-B14F-4D97-AF65-F5344CB8AC3E}">
        <p14:creationId xmlns:p14="http://schemas.microsoft.com/office/powerpoint/2010/main" val="1401185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我只想去赞美你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,  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举起双手说我爱你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你是我的一 切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, 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要尊崇你圣名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在至高处</a:t>
            </a:r>
            <a:endParaRPr lang="en-US" altLang="zh-CN" sz="4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我只想去赞美你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,  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举起双手说我爱你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你是我的一 切</a:t>
            </a:r>
            <a:endParaRPr lang="en-US" altLang="zh-CN" sz="4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要尊崇你圣名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x3</a:t>
            </a:r>
            <a:endParaRPr lang="zh-CN" altLang="zh-CN" sz="44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在至高处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 dirty="0">
                <a:solidFill>
                  <a:schemeClr val="bg1"/>
                </a:solidFill>
              </a:rPr>
              <a:t>我只想去赞美你</a:t>
            </a:r>
          </a:p>
        </p:txBody>
      </p:sp>
    </p:spTree>
    <p:extLst>
      <p:ext uri="{BB962C8B-B14F-4D97-AF65-F5344CB8AC3E}">
        <p14:creationId xmlns:p14="http://schemas.microsoft.com/office/powerpoint/2010/main" val="181409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6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见证分享</a:t>
            </a:r>
            <a:endParaRPr lang="en-US" altLang="zh-CN" sz="6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今天的分享主题：</a:t>
            </a:r>
            <a:endParaRPr lang="en-US" altLang="zh-CN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13740" y="318135"/>
            <a:ext cx="9144000" cy="622173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周日聚会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9:30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（讲道和侍奉）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蜂蜜书屋（读经小组）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成人：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周二、三、五 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8:00-9:00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（女）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周一到周五 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00-10:00 (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男）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儿童：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周一到周五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周二到周四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青少年：周一、四、五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8:00-9:00</a:t>
            </a:r>
          </a:p>
          <a:p>
            <a:pPr algn="l">
              <a:lnSpc>
                <a:spcPct val="100000"/>
              </a:lnSpc>
            </a:pP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周四线下敬拜祷告会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19:30-21:00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欢迎联系探访、传福音、医治祷告等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联系我们：132 50212470（微信同号）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107" y="1614622"/>
            <a:ext cx="2803161" cy="38187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46405"/>
            <a:ext cx="10515600" cy="617728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哈利路亚 哈利路亚 前来敬拜永远的君王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哈利路亚 哈利路亚 大声宣告主荣耀降临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荣耀尊贵，能力权柄归于你。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你是我的救主，我的救赎。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荣耀尊贵，能力权柄归于你。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你是配得，你是配得，你是配得 我的敬拜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en-US" sz="32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荣耀尊贵，美丽无比。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神的儿子，耶稣我的主。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荣耀尊贵，美丽无比。</a:t>
            </a:r>
            <a:endParaRPr lang="zh-CN" altLang="zh-CN" sz="32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神的儿子，耶稣我的主。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 dirty="0">
                <a:solidFill>
                  <a:schemeClr val="bg1"/>
                </a:solidFill>
              </a:rPr>
              <a:t>前来敬拜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CBED3E75-D30E-D9E1-A85E-B906A51414B6}"/>
              </a:ext>
            </a:extLst>
          </p:cNvPr>
          <p:cNvSpPr txBox="1"/>
          <p:nvPr/>
        </p:nvSpPr>
        <p:spPr>
          <a:xfrm>
            <a:off x="3048953" y="3221474"/>
            <a:ext cx="6097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无人能与你相比</a:t>
            </a:r>
          </a:p>
        </p:txBody>
      </p:sp>
    </p:spTree>
    <p:extLst>
      <p:ext uri="{BB962C8B-B14F-4D97-AF65-F5344CB8AC3E}">
        <p14:creationId xmlns:p14="http://schemas.microsoft.com/office/powerpoint/2010/main" val="2854102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永活全能的主宰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道成肉身显明你的爱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奇妙主荣耀神，何等的伟大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圣洁尊贵的君</a:t>
            </a: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王</a:t>
            </a: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超乎万民在全地之上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为我罪流宝血，赎回我生命</a:t>
            </a: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无人能与你相比</a:t>
            </a:r>
            <a:r>
              <a:rPr lang="en-US" altLang="zh-CN" sz="1400" b="1" dirty="0">
                <a:solidFill>
                  <a:schemeClr val="bg1"/>
                </a:solidFill>
              </a:rPr>
              <a:t> 1/2</a:t>
            </a:r>
          </a:p>
        </p:txBody>
      </p:sp>
    </p:spTree>
    <p:extLst>
      <p:ext uri="{BB962C8B-B14F-4D97-AF65-F5344CB8AC3E}">
        <p14:creationId xmlns:p14="http://schemas.microsoft.com/office/powerpoint/2010/main" val="3881181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无人能与你相比，你掌权直到永远</a:t>
            </a: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我要扬声赞美你</a:t>
            </a:r>
          </a:p>
          <a:p>
            <a:pPr marL="0" algn="ctr">
              <a:buClrTx/>
              <a:buSzTx/>
              <a:buNone/>
            </a:pP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喔，何等伟大的爱，高过诸天深海</a:t>
            </a: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当受极大赞美</a:t>
            </a: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喔，主你满有能力，世界盼望是你</a:t>
            </a: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我要敬拜你，耶稣我的主</a:t>
            </a: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无人能与你相比</a:t>
            </a:r>
            <a:r>
              <a:rPr lang="en-US" altLang="zh-CN" sz="1400" b="1">
                <a:solidFill>
                  <a:schemeClr val="bg1"/>
                </a:solidFill>
              </a:rPr>
              <a:t> 2/2</a:t>
            </a:r>
          </a:p>
        </p:txBody>
      </p:sp>
    </p:spTree>
    <p:extLst>
      <p:ext uri="{BB962C8B-B14F-4D97-AF65-F5344CB8AC3E}">
        <p14:creationId xmlns:p14="http://schemas.microsoft.com/office/powerpoint/2010/main" val="1093739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850804"/>
            <a:ext cx="10515600" cy="53625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当我抬头见你 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当我侧耳聆听你声音， 我全心赞美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我传扬你奇妙作为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我全心颂赞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你的荣美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我全人颂赞 你的作为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每日每夜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我不停赞美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哈利路亚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哈利路亚</a:t>
            </a:r>
            <a:r>
              <a:rPr lang="de-DE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阿们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全心颂赞</a:t>
            </a:r>
          </a:p>
        </p:txBody>
      </p:sp>
    </p:spTree>
    <p:extLst>
      <p:ext uri="{BB962C8B-B14F-4D97-AF65-F5344CB8AC3E}">
        <p14:creationId xmlns:p14="http://schemas.microsoft.com/office/powerpoint/2010/main" val="369774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神啊，我的心切慕祢，如鹿切慕溪水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惟有祢是我心所爱，我渴慕来敬拜祢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祢是我的力量、盾牌，我灵单单降服与祢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惟有祢是我心所爱，我渴慕来敬拜祢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如鹿切慕溪水</a:t>
            </a:r>
            <a:r>
              <a:rPr lang="en-US" altLang="zh-CN" sz="1400" b="1" dirty="0">
                <a:solidFill>
                  <a:schemeClr val="bg1"/>
                </a:solidFill>
              </a:rPr>
              <a:t> 1/3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985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唯有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能满足我心，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祢比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金银更宝贵</a:t>
            </a: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唯有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使我心喜乐，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是我全心所爱</a:t>
            </a: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祢是我的力量、盾牌，我灵单单降服与祢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惟有祢是我心所爱，我渴慕来敬拜祢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如鹿切慕溪水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 2/3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358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愿成为我的朋友，即使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是尊贵君</a:t>
            </a: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我爱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胜过世上一切，无人能与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相比</a:t>
            </a: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祢是我的力量、盾牌，我灵单单降服与祢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惟有祢是我心所爱，我渴慕来敬拜祢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如鹿切慕溪水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 3/3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696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 荣美的救主 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复活全能真神 荣耀君王</a:t>
            </a: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神羔羊 圣洁和公义</a:t>
            </a: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尊荣的拯救者 明亮晨星</a:t>
            </a: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天使高声齐颂扬</a:t>
            </a: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万物都屈膝来敬拜你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耶稣荣美的救主 </a:t>
            </a:r>
            <a:r>
              <a:rPr lang="en-US" altLang="zh-CN" sz="1400" b="1" dirty="0">
                <a:solidFill>
                  <a:schemeClr val="bg1"/>
                </a:solidFill>
              </a:rPr>
              <a:t>1/2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2644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UyNmI5YjA4Y2RjN2EzMGU3ZjA5OTc5YTczMTdiMT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679</Words>
  <Application>Microsoft Office PowerPoint</Application>
  <PresentationFormat>宽屏</PresentationFormat>
  <Paragraphs>96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1162806929@qq.com</cp:lastModifiedBy>
  <cp:revision>397</cp:revision>
  <dcterms:created xsi:type="dcterms:W3CDTF">1900-01-01T00:00:00Z</dcterms:created>
  <dcterms:modified xsi:type="dcterms:W3CDTF">2025-04-05T12:30:39Z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223DF69268214A3184218D4E12642B01_13</vt:lpwstr>
  </property>
</Properties>
</file>