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41" r:id="rId3"/>
    <p:sldId id="25981" r:id="rId4"/>
    <p:sldId id="25982" r:id="rId5"/>
    <p:sldId id="25988" r:id="rId6"/>
    <p:sldId id="25989" r:id="rId7"/>
    <p:sldId id="25985" r:id="rId8"/>
    <p:sldId id="25986" r:id="rId9"/>
    <p:sldId id="25991" r:id="rId10"/>
    <p:sldId id="25992" r:id="rId11"/>
    <p:sldId id="23756" r:id="rId12"/>
    <p:sldId id="25993" r:id="rId13"/>
    <p:sldId id="25994" r:id="rId14"/>
    <p:sldId id="25018" r:id="rId15"/>
    <p:sldId id="25987" r:id="rId16"/>
    <p:sldId id="25698" r:id="rId17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83" d="100"/>
          <a:sy n="83" d="100"/>
        </p:scale>
        <p:origin x="896" y="56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无与伦比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救世主耶稣荣美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他是永永远远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只想敬拜他名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被杀羔羊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世人得与神和好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 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只想敬拜你名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All Heaven Declares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尊贵荣耀君王， 在全地之上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愿万民都喜乐，全地都喜乐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主你满有荣耀，黑暗都躲藏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万民高声唱，齐来高声唱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 大，歌颂你圣名真伟大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全地都看见，我神真伟大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700" y="0"/>
            <a:ext cx="24930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1/2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6175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昔在永在君王，从今直到永远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你从不曾改变，永存在天地间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你是三 一真 神，父子与圣灵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真神的羔羊，真神的羔羊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歌颂你圣名真伟大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你至圣尊名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配受大赞美， 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全心歌颂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" y="0"/>
            <a:ext cx="1498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6175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昔在永在君王，从今直到永远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你从不曾改变，永存在天地间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你是三 一真 神，父子与圣灵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真神的羔羊，真神的羔羊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歌颂你圣名真伟大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你至圣尊名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配受大赞美， 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全心歌颂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" y="0"/>
            <a:ext cx="1498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11855" y="1819275"/>
            <a:ext cx="5066030" cy="148272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CN" altLang="zh-CN" sz="9600" b="1" dirty="0">
                <a:solidFill>
                  <a:schemeClr val="bg1"/>
                </a:solidFill>
              </a:rPr>
              <a:t>见证分享</a:t>
            </a:r>
            <a:endParaRPr lang="zh-CN" altLang="zh-CN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耶稣，万国的盼望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耶稣，忧伤者的安慰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祢是这世界唯一的盼望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耶稣，黑暗中的光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耶稣，现实中的真理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祢是这世界唯一的盼望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因祢为我道成肉身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断开黑暗复活得胜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耶稣万国的盼望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祢是我神，永住我心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祢是磐石，我所倚靠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祢是真光，照亮在全世界之上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祢已经复活，战胜惧怕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和平君王，领我亲近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耶稣我主，祢是我永活的盼望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我信靠祢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耶稣万国的盼望</a:t>
            </a:r>
            <a:r>
              <a:rPr lang="en-US" altLang="zh-CN" sz="1400" b="1" dirty="0">
                <a:solidFill>
                  <a:schemeClr val="bg1"/>
                </a:solidFill>
              </a:rPr>
              <a:t> 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22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常常喜乐 向主高歌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不论环境如何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高山或低谷 主都看顾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相信就能蒙福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常常祷告 耐心等候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主做事有定时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流泪撒种必欢呼收割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相信就有喜乐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下垂的手 再一次举起来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封闭的心 再一次敞开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抛开一切忧虑 放下一切重担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来到主的面前 我喜乐满怀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冰冷的心被主爱来温暖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干渴的灵被主爱充满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主是我的力量 主是我的高台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死荫幽谷一路有耶稣陪伴 他永不离开    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求你降下同在，在你子民的敬拜中</a:t>
            </a:r>
            <a:endParaRPr 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求你显出荣耀，在你子民的赞美中</a:t>
            </a:r>
            <a:endParaRPr lang="zh-CN" altLang="en-US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  <a:endParaRPr lang="zh-CN" altLang="en-US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如同摩西看见你的荣耀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  <a:endParaRPr lang="zh-CN" altLang="en-US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这世代要看见你荣耀</a:t>
            </a:r>
            <a:endParaRPr lang="zh-CN" altLang="en-US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1/2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我们呼求你的名，求你恩待我们</a:t>
            </a:r>
            <a:endParaRPr 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我们宣告你的名，求你怜悯我们</a:t>
            </a:r>
            <a:endParaRPr 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求你与我们同行，使我们得安息</a:t>
            </a:r>
            <a:endParaRPr 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在你眼前蒙恩</a:t>
            </a:r>
            <a:endParaRPr 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2/2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你流出宝血，洗净我污秽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将我的生命赎回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你为了我的罪，牺牲永无悔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显明你极大恩惠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我深深体会，你爱的宝贵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献上自己永追随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或伤心或气馁，或生离或死别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愿刚强壮胆永远不后退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哦你爱永不变，从今时到永远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深深浇灌我心田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或天旋或地转，经沧海历桑田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都不能叫我与你爱隔绝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1368</Words>
  <Application>WPS 演示</Application>
  <PresentationFormat>宽屏</PresentationFormat>
  <Paragraphs>160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PMingLiU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hsj</cp:lastModifiedBy>
  <cp:revision>419</cp:revision>
  <dcterms:created xsi:type="dcterms:W3CDTF">1900-01-01T00:00:00Z</dcterms:created>
  <dcterms:modified xsi:type="dcterms:W3CDTF">2025-10-25T01:40:35Z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C3F39BD0900242A0BAB72B2D2F643914_13</vt:lpwstr>
  </property>
</Properties>
</file>