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08" r:id="rId2"/>
    <p:sldId id="22715" r:id="rId3"/>
    <p:sldId id="22716" r:id="rId4"/>
    <p:sldId id="22717" r:id="rId5"/>
    <p:sldId id="25992" r:id="rId6"/>
    <p:sldId id="25993" r:id="rId7"/>
    <p:sldId id="26017" r:id="rId8"/>
    <p:sldId id="26016" r:id="rId9"/>
    <p:sldId id="25003" r:id="rId10"/>
    <p:sldId id="11618" r:id="rId11"/>
    <p:sldId id="25994" r:id="rId12"/>
    <p:sldId id="26013" r:id="rId13"/>
    <p:sldId id="26014" r:id="rId14"/>
    <p:sldId id="17844" r:id="rId15"/>
    <p:sldId id="17843" r:id="rId16"/>
    <p:sldId id="26012" r:id="rId17"/>
    <p:sldId id="26015" r:id="rId18"/>
    <p:sldId id="25998" r:id="rId19"/>
    <p:sldId id="25995" r:id="rId20"/>
    <p:sldId id="26010" r:id="rId21"/>
    <p:sldId id="25698" r:id="rId22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70" d="100"/>
          <a:sy n="70" d="100"/>
        </p:scale>
        <p:origin x="501" y="24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2026/5/3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37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3974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263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主，赐给我不动摇的信心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海浪之中你伸出大手拉住我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求除去我心中所有的怀疑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旷野之中紧紧跟随云柱火柱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1/3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海浪之中，我必不沉落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旷野之中，我必不迷路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不退缩也不害怕，不动摇也不放弃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因我深信你应许不改变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困难之中，我仍然赞美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疑惑之中，我仍然祷告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行在水面的信心，刚强壮胆地前进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我的神必在前面为我争战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2/3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我的祷告，无论求什么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只要相信，就必得着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只要相信，只要相信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就必得着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不动摇的信心</a:t>
            </a:r>
            <a:r>
              <a:rPr lang="en-US" altLang="zh-CN" sz="1400" b="1">
                <a:solidFill>
                  <a:schemeClr val="bg1"/>
                </a:solidFill>
              </a:rPr>
              <a:t> 3/3</a:t>
            </a:r>
            <a:endParaRPr lang="zh-CN" altLang="en-US" sz="14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46742-9D97-F466-9F90-54995684E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A5E7C4C2-B421-8D8F-58B9-B87A8E12F7C3}"/>
              </a:ext>
            </a:extLst>
          </p:cNvPr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9B502AE-17F0-7C68-B6E3-557AB1931F47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40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45A31-EC04-3A60-B00F-CE09A7EE9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69797D60-9735-2253-3C7B-F7D62DCD198C}"/>
              </a:ext>
            </a:extLst>
          </p:cNvPr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363EB08-2FA1-3DCD-F9A3-7D23E9554BDF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75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我要轻轻听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我要侧耳听我主声音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他在轻轻听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 认得我声音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 只听随主声音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我的牧人认得我声音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轻轻听</a:t>
            </a:r>
          </a:p>
        </p:txBody>
      </p:sp>
    </p:spTree>
    <p:extLst>
      <p:ext uri="{BB962C8B-B14F-4D97-AF65-F5344CB8AC3E}">
        <p14:creationId xmlns:p14="http://schemas.microsoft.com/office/powerpoint/2010/main" val="4525889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3161</TotalTime>
  <Words>964</Words>
  <Application>Microsoft Office PowerPoint</Application>
  <PresentationFormat>宽屏</PresentationFormat>
  <Paragraphs>152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463</cp:revision>
  <dcterms:created xsi:type="dcterms:W3CDTF">1900-01-01T00:00:00Z</dcterms:created>
  <dcterms:modified xsi:type="dcterms:W3CDTF">2026-05-03T06:17:39Z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