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26008" r:id="rId2"/>
    <p:sldId id="22718" r:id="rId3"/>
    <p:sldId id="25700" r:id="rId4"/>
    <p:sldId id="22719" r:id="rId5"/>
    <p:sldId id="25428" r:id="rId6"/>
    <p:sldId id="23339" r:id="rId7"/>
    <p:sldId id="26013" r:id="rId8"/>
    <p:sldId id="14212" r:id="rId9"/>
    <p:sldId id="5213" r:id="rId10"/>
    <p:sldId id="25998" r:id="rId11"/>
    <p:sldId id="25995" r:id="rId12"/>
    <p:sldId id="26010" r:id="rId13"/>
    <p:sldId id="25698" r:id="rId14"/>
  </p:sldIdLst>
  <p:sldSz cx="12192000" cy="6858000"/>
  <p:notesSz cx="6858000" cy="9144000"/>
  <p:custDataLst>
    <p:tags r:id="rId17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099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86"/>
  </p:normalViewPr>
  <p:slideViewPr>
    <p:cSldViewPr snapToGrid="0" snapToObjects="1" showGuides="1">
      <p:cViewPr varScale="1">
        <p:scale>
          <a:sx n="70" d="100"/>
          <a:sy n="70" d="100"/>
        </p:scale>
        <p:origin x="321" y="45"/>
      </p:cViewPr>
      <p:guideLst>
        <p:guide orient="horz" pos="2099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9B84EA-7D68-4D60-9CB1-D50884785D1C}" type="datetimeFigureOut">
              <a:rPr lang="zh-CN" altLang="en-US" smtClean="0"/>
              <a:t>2026/5/2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4E0FC9-F1F8-4FAE-9988-3BA365CFD46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A48B96-639E-45A3-A0BA-2464DFDB1FAA}" type="datetimeFigureOut">
              <a:rPr lang="zh-CN" altLang="en-US" smtClean="0"/>
              <a:t>2026/5/2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837353-30EB-4A48-80EB-173D804AEFBD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ED9B2-273E-1544-B5EE-B2275DA67251}" type="datetimeFigureOut">
              <a:rPr kumimoji="1" lang="zh-CN" altLang="en-US" smtClean="0"/>
              <a:t>2026/5/2</a:t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FCA77-E1AA-1341-B86A-40BB182187AC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标题和竖排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竖排文本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ED9B2-273E-1544-B5EE-B2275DA67251}" type="datetimeFigureOut">
              <a:rPr kumimoji="1" lang="zh-CN" altLang="en-US" smtClean="0"/>
              <a:t>2026/5/2</a:t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FCA77-E1AA-1341-B86A-40BB182187AC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竖排标题和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竖排文本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ED9B2-273E-1544-B5EE-B2275DA67251}" type="datetimeFigureOut">
              <a:rPr kumimoji="1" lang="zh-CN" altLang="en-US" smtClean="0"/>
              <a:t>2026/5/2</a:t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FCA77-E1AA-1341-B86A-40BB182187AC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ED9B2-273E-1544-B5EE-B2275DA67251}" type="datetimeFigureOut">
              <a:rPr kumimoji="1" lang="zh-CN" altLang="en-US" smtClean="0"/>
              <a:t>2026/5/2</a:t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FCA77-E1AA-1341-B86A-40BB182187AC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ED9B2-273E-1544-B5EE-B2275DA67251}" type="datetimeFigureOut">
              <a:rPr kumimoji="1" lang="zh-CN" altLang="en-US" smtClean="0"/>
              <a:t>2026/5/2</a:t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FCA77-E1AA-1341-B86A-40BB182187AC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两项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ED9B2-273E-1544-B5EE-B2275DA67251}" type="datetimeFigureOut">
              <a:rPr kumimoji="1" lang="zh-CN" altLang="en-US" smtClean="0"/>
              <a:t>2026/5/2</a:t>
            </a:fld>
            <a:endParaRPr kumimoji="1"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7" name="幻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FCA77-E1AA-1341-B86A-40BB182187AC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ED9B2-273E-1544-B5EE-B2275DA67251}" type="datetimeFigureOut">
              <a:rPr kumimoji="1" lang="zh-CN" altLang="en-US" smtClean="0"/>
              <a:t>2026/5/2</a:t>
            </a:fld>
            <a:endParaRPr kumimoji="1"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9" name="幻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FCA77-E1AA-1341-B86A-40BB182187AC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ED9B2-273E-1544-B5EE-B2275DA67251}" type="datetimeFigureOut">
              <a:rPr kumimoji="1" lang="zh-CN" altLang="en-US" smtClean="0"/>
              <a:t>2026/5/2</a:t>
            </a:fld>
            <a:endParaRPr kumimoji="1"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5" name="幻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FCA77-E1AA-1341-B86A-40BB182187AC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ED9B2-273E-1544-B5EE-B2275DA67251}" type="datetimeFigureOut">
              <a:rPr kumimoji="1" lang="zh-CN" altLang="en-US" smtClean="0"/>
              <a:t>2026/5/2</a:t>
            </a:fld>
            <a:endParaRPr kumimoji="1"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4" name="幻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FCA77-E1AA-1341-B86A-40BB182187AC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ED9B2-273E-1544-B5EE-B2275DA67251}" type="datetimeFigureOut">
              <a:rPr kumimoji="1" lang="zh-CN" altLang="en-US" smtClean="0"/>
              <a:t>2026/5/2</a:t>
            </a:fld>
            <a:endParaRPr kumimoji="1"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7" name="幻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FCA77-E1AA-1341-B86A-40BB182187AC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ED9B2-273E-1544-B5EE-B2275DA67251}" type="datetimeFigureOut">
              <a:rPr kumimoji="1" lang="zh-CN" altLang="en-US" smtClean="0"/>
              <a:t>2026/5/2</a:t>
            </a:fld>
            <a:endParaRPr kumimoji="1"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7" name="幻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FCA77-E1AA-1341-B86A-40BB182187AC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tx1"/>
            </a:gs>
            <a:gs pos="100000">
              <a:schemeClr val="tx2">
                <a:lumMod val="75000"/>
              </a:schemeClr>
            </a:gs>
          </a:gsLst>
          <a:lin ang="81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5ED9B2-273E-1544-B5EE-B2275DA67251}" type="datetimeFigureOut">
              <a:rPr kumimoji="1" lang="zh-CN" altLang="en-US" smtClean="0"/>
              <a:t>2026/5/2</a:t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zh-CN" altLang="en-US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5FCA77-E1AA-1341-B86A-40BB182187AC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E4CC031-546E-00B9-18A9-ED30D271AEC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标题 2">
            <a:extLst>
              <a:ext uri="{FF2B5EF4-FFF2-40B4-BE49-F238E27FC236}">
                <a16:creationId xmlns:a16="http://schemas.microsoft.com/office/drawing/2014/main" id="{B3930E15-67FF-FE0B-3846-0918C88F17D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 flipH="1">
            <a:off x="1542464" y="774489"/>
            <a:ext cx="8967470" cy="1410298"/>
          </a:xfrm>
        </p:spPr>
        <p:txBody>
          <a:bodyPr>
            <a:normAutofit/>
          </a:bodyPr>
          <a:lstStyle/>
          <a:p>
            <a:pPr algn="l" fontAlgn="auto">
              <a:lnSpc>
                <a:spcPct val="150000"/>
              </a:lnSpc>
            </a:pPr>
            <a:r>
              <a:rPr lang="zh-CN" altLang="en-US" sz="54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准备进入敬拜赞美</a:t>
            </a:r>
            <a:r>
              <a:rPr lang="en-US" altLang="zh-CN" sz="54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——</a:t>
            </a:r>
            <a:r>
              <a:rPr lang="zh-CN" altLang="en-US" sz="54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上午</a:t>
            </a:r>
            <a:endParaRPr lang="en-US" altLang="zh-CN" sz="5400" b="1" dirty="0">
              <a:solidFill>
                <a:schemeClr val="bg1"/>
              </a:solidFill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2" name="文本框 1">
            <a:extLst>
              <a:ext uri="{FF2B5EF4-FFF2-40B4-BE49-F238E27FC236}">
                <a16:creationId xmlns:a16="http://schemas.microsoft.com/office/drawing/2014/main" id="{F7AC057A-D1CF-F4BD-25E6-5511B7FF51EC}"/>
              </a:ext>
            </a:extLst>
          </p:cNvPr>
          <p:cNvSpPr txBox="1"/>
          <p:nvPr/>
        </p:nvSpPr>
        <p:spPr>
          <a:xfrm>
            <a:off x="1315890" y="2962320"/>
            <a:ext cx="10264140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fontAlgn="auto">
              <a:lnSpc>
                <a:spcPct val="150000"/>
              </a:lnSpc>
            </a:pPr>
            <a:r>
              <a:rPr lang="zh-CN" altLang="en-US" sz="28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请把手机调成静音或者关机，放在一旁</a:t>
            </a:r>
          </a:p>
          <a:p>
            <a:pPr algn="l" fontAlgn="auto">
              <a:lnSpc>
                <a:spcPct val="150000"/>
              </a:lnSpc>
            </a:pPr>
            <a:endParaRPr lang="zh-CN" altLang="en-US" sz="2800" b="1" dirty="0">
              <a:solidFill>
                <a:schemeClr val="bg1"/>
              </a:solidFill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l" fontAlgn="auto">
              <a:lnSpc>
                <a:spcPct val="150000"/>
              </a:lnSpc>
            </a:pPr>
            <a:r>
              <a:rPr lang="zh-CN" altLang="en-US" sz="28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请决定把接下来的</a:t>
            </a:r>
            <a:r>
              <a:rPr lang="en-US" altLang="zh-CN" sz="28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2</a:t>
            </a:r>
            <a:r>
              <a:rPr lang="zh-CN" altLang="en-US" sz="28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小时给神，让他对你说话，领受恩典和祝福</a:t>
            </a:r>
          </a:p>
          <a:p>
            <a:pPr algn="l" fontAlgn="auto">
              <a:lnSpc>
                <a:spcPct val="150000"/>
              </a:lnSpc>
            </a:pPr>
            <a:endParaRPr lang="zh-CN" altLang="en-US" sz="2800" b="1" dirty="0">
              <a:solidFill>
                <a:schemeClr val="bg1"/>
              </a:solidFill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l" fontAlgn="auto">
              <a:lnSpc>
                <a:spcPct val="150000"/>
              </a:lnSpc>
            </a:pPr>
            <a:r>
              <a:rPr lang="zh-CN" altLang="en-US" sz="28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请准备好你的心，默想神的道，专注于耶稣，准备敬拜</a:t>
            </a:r>
          </a:p>
        </p:txBody>
      </p:sp>
    </p:spTree>
    <p:extLst>
      <p:ext uri="{BB962C8B-B14F-4D97-AF65-F5344CB8AC3E}">
        <p14:creationId xmlns:p14="http://schemas.microsoft.com/office/powerpoint/2010/main" val="270151900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09AFCB7-C248-3B87-8CF4-78FFDF824FB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标题 2">
            <a:extLst>
              <a:ext uri="{FF2B5EF4-FFF2-40B4-BE49-F238E27FC236}">
                <a16:creationId xmlns:a16="http://schemas.microsoft.com/office/drawing/2014/main" id="{F09F755B-7487-E1D8-3F96-9C5B1F8D0F1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621457" y="1748021"/>
            <a:ext cx="8967470" cy="2465070"/>
          </a:xfrm>
        </p:spPr>
        <p:txBody>
          <a:bodyPr>
            <a:normAutofit/>
          </a:bodyPr>
          <a:lstStyle/>
          <a:p>
            <a:pPr fontAlgn="auto">
              <a:lnSpc>
                <a:spcPct val="150000"/>
              </a:lnSpc>
            </a:pPr>
            <a:r>
              <a:rPr lang="zh-CN" altLang="en-US" sz="66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日常报告</a:t>
            </a:r>
            <a:endParaRPr lang="en-US" altLang="zh-CN" sz="6600" b="1" dirty="0">
              <a:solidFill>
                <a:schemeClr val="bg1"/>
              </a:solidFill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85216003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621457" y="1748021"/>
            <a:ext cx="8967470" cy="2465070"/>
          </a:xfrm>
        </p:spPr>
        <p:txBody>
          <a:bodyPr>
            <a:normAutofit/>
          </a:bodyPr>
          <a:lstStyle/>
          <a:p>
            <a:pPr fontAlgn="auto">
              <a:lnSpc>
                <a:spcPct val="150000"/>
              </a:lnSpc>
            </a:pPr>
            <a:r>
              <a:rPr lang="zh-CN" altLang="en-US" sz="66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见证分享</a:t>
            </a:r>
            <a:endParaRPr lang="en-US" altLang="zh-CN" sz="6600" b="1" dirty="0">
              <a:solidFill>
                <a:schemeClr val="bg1"/>
              </a:solidFill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39063585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3620A95-DC4A-CDA9-B4B9-78469D6DD43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标题 2">
            <a:extLst>
              <a:ext uri="{FF2B5EF4-FFF2-40B4-BE49-F238E27FC236}">
                <a16:creationId xmlns:a16="http://schemas.microsoft.com/office/drawing/2014/main" id="{60A640B0-D7E9-A481-3C70-B05296B7AEB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612265" y="1160059"/>
            <a:ext cx="8967470" cy="3209981"/>
          </a:xfrm>
        </p:spPr>
        <p:txBody>
          <a:bodyPr>
            <a:normAutofit fontScale="85000" lnSpcReduction="10000"/>
          </a:bodyPr>
          <a:lstStyle/>
          <a:p>
            <a:pPr fontAlgn="auto">
              <a:lnSpc>
                <a:spcPct val="150000"/>
              </a:lnSpc>
            </a:pPr>
            <a:r>
              <a:rPr lang="zh-CN" altLang="en-US" sz="66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同行者官网</a:t>
            </a:r>
            <a:br>
              <a:rPr lang="en-US" altLang="zh-CN" sz="66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</a:br>
            <a:r>
              <a:rPr lang="en-US" altLang="zh-CN" sz="66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https://tongxingzhe.top</a:t>
            </a:r>
          </a:p>
        </p:txBody>
      </p:sp>
    </p:spTree>
    <p:extLst>
      <p:ext uri="{BB962C8B-B14F-4D97-AF65-F5344CB8AC3E}">
        <p14:creationId xmlns:p14="http://schemas.microsoft.com/office/powerpoint/2010/main" val="133482612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713740" y="318135"/>
            <a:ext cx="7809287" cy="6221730"/>
          </a:xfrm>
        </p:spPr>
        <p:txBody>
          <a:bodyPr>
            <a:noAutofit/>
          </a:bodyPr>
          <a:lstStyle/>
          <a:p>
            <a:pPr marL="457200" indent="-457200" algn="l">
              <a:lnSpc>
                <a:spcPct val="100000"/>
              </a:lnSpc>
              <a:buAutoNum type="arabicPeriod"/>
            </a:pPr>
            <a:r>
              <a:rPr lang="zh-CN" altLang="en-US" sz="20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聚会时间：</a:t>
            </a:r>
            <a:b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</a:b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鹤山 周六上午 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9:30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-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12:00  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天河 周日上午 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9:30-12:00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</a:t>
            </a:r>
            <a:b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</a:b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花都 周日下午 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14:30-17:00</a:t>
            </a:r>
          </a:p>
          <a:p>
            <a:pPr algn="l">
              <a:lnSpc>
                <a:spcPct val="100000"/>
              </a:lnSpc>
            </a:pPr>
            <a:endParaRPr lang="zh-CN" altLang="en-US" sz="2000" dirty="0">
              <a:solidFill>
                <a:schemeClr val="bg1"/>
              </a:solidFill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l">
              <a:lnSpc>
                <a:spcPct val="100000"/>
              </a:lnSpc>
            </a:pPr>
            <a:r>
              <a:rPr lang="en-US" altLang="zh-CN" sz="20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2. </a:t>
            </a:r>
            <a:r>
              <a:rPr lang="zh-CN" altLang="en-US" sz="20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蜂蜜书屋（线上读经小组）</a:t>
            </a:r>
          </a:p>
          <a:p>
            <a:pPr algn="l">
              <a:lnSpc>
                <a:spcPct val="100000"/>
              </a:lnSpc>
            </a:pP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成人：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周一、二、三、五 晚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8:00-9:00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（女）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【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联系舒婷姐妹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】</a:t>
            </a:r>
          </a:p>
          <a:p>
            <a:pPr algn="l">
              <a:lnSpc>
                <a:spcPct val="100000"/>
              </a:lnSpc>
            </a:pP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         周一 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- 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周五 晚 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9:00-10:00 (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男）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【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联系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Noah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弟兄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】</a:t>
            </a:r>
          </a:p>
          <a:p>
            <a:pPr algn="l">
              <a:lnSpc>
                <a:spcPct val="100000"/>
              </a:lnSpc>
            </a:pP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青少年：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【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联系小薇姐妹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】</a:t>
            </a:r>
            <a:b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</a:b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	1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群（小学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6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年级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-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大学） 周六 晚上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8:00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endParaRPr lang="en-US" altLang="zh-CN" sz="2000" dirty="0">
              <a:solidFill>
                <a:schemeClr val="bg1"/>
              </a:solidFill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l">
              <a:lnSpc>
                <a:spcPct val="100000"/>
              </a:lnSpc>
            </a:pP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	2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群（小学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3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年级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-6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年级）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周二 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- 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周四 晚上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8:00-8:45</a:t>
            </a:r>
          </a:p>
          <a:p>
            <a:pPr algn="l">
              <a:lnSpc>
                <a:spcPct val="100000"/>
              </a:lnSpc>
            </a:pP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	3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群（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1.5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岁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-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小学生）背圣经打卡群</a:t>
            </a:r>
            <a:endParaRPr lang="en-US" altLang="zh-CN" sz="2000" dirty="0">
              <a:solidFill>
                <a:schemeClr val="bg1"/>
              </a:solidFill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l">
              <a:lnSpc>
                <a:spcPct val="100000"/>
              </a:lnSpc>
            </a:pPr>
            <a:endParaRPr lang="en-US" altLang="zh-CN" sz="2000" dirty="0">
              <a:solidFill>
                <a:schemeClr val="bg1"/>
              </a:solidFill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l">
              <a:lnSpc>
                <a:spcPct val="100000"/>
              </a:lnSpc>
            </a:pP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3. 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下期 </a:t>
            </a:r>
            <a:r>
              <a:rPr lang="zh-CN" altLang="en-US" sz="20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发光发热少年营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开营时间：预计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27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年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1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月（寒假）</a:t>
            </a:r>
          </a:p>
          <a:p>
            <a:pPr algn="l">
              <a:lnSpc>
                <a:spcPct val="100000"/>
              </a:lnSpc>
            </a:pPr>
            <a:endParaRPr lang="zh-CN" altLang="en-US" sz="2000" dirty="0">
              <a:solidFill>
                <a:schemeClr val="bg1"/>
              </a:solidFill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l">
              <a:lnSpc>
                <a:spcPct val="100000"/>
              </a:lnSpc>
            </a:pP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4. 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 </a:t>
            </a:r>
            <a:r>
              <a:rPr lang="zh-CN" altLang="en-US" sz="20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欢迎联系 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探访、传福音、医治祷告等</a:t>
            </a:r>
          </a:p>
          <a:p>
            <a:pPr algn="l">
              <a:lnSpc>
                <a:spcPct val="100000"/>
              </a:lnSpc>
            </a:pP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联系方式：132 50212470（微信同号）</a:t>
            </a:r>
          </a:p>
          <a:p>
            <a:pPr algn="l">
              <a:lnSpc>
                <a:spcPct val="100000"/>
              </a:lnSpc>
            </a:pPr>
            <a:endParaRPr lang="zh-CN" altLang="en-US" sz="2000" dirty="0">
              <a:solidFill>
                <a:schemeClr val="bg1"/>
              </a:solidFill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</p:txBody>
      </p:sp>
      <p:pic>
        <p:nvPicPr>
          <p:cNvPr id="5" name="图片 4">
            <a:extLst>
              <a:ext uri="{FF2B5EF4-FFF2-40B4-BE49-F238E27FC236}">
                <a16:creationId xmlns:a16="http://schemas.microsoft.com/office/drawing/2014/main" id="{B61C729C-4B16-9BEC-46A0-B77C059DC0C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75099" y="1614621"/>
            <a:ext cx="2803161" cy="3805257"/>
          </a:xfrm>
          <a:prstGeom prst="rect">
            <a:avLst/>
          </a:prstGeom>
        </p:spPr>
      </p:pic>
      <p:sp>
        <p:nvSpPr>
          <p:cNvPr id="2" name="副标题 2">
            <a:extLst>
              <a:ext uri="{FF2B5EF4-FFF2-40B4-BE49-F238E27FC236}">
                <a16:creationId xmlns:a16="http://schemas.microsoft.com/office/drawing/2014/main" id="{86B937B1-8FA0-E1E7-F025-3C71AD592A8A}"/>
              </a:ext>
            </a:extLst>
          </p:cNvPr>
          <p:cNvSpPr txBox="1">
            <a:spLocks/>
          </p:cNvSpPr>
          <p:nvPr/>
        </p:nvSpPr>
        <p:spPr>
          <a:xfrm>
            <a:off x="8596147" y="751734"/>
            <a:ext cx="2803161" cy="7495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zh-CN" altLang="en-US" sz="28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奉献二维码</a:t>
            </a:r>
            <a:endParaRPr lang="en-US" altLang="zh-CN" sz="2800" b="1" dirty="0">
              <a:solidFill>
                <a:schemeClr val="bg1"/>
              </a:solidFill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>
              <a:lnSpc>
                <a:spcPct val="150000"/>
              </a:lnSpc>
            </a:pPr>
            <a:endParaRPr lang="zh-CN" altLang="en-US" sz="2800" b="1" dirty="0">
              <a:solidFill>
                <a:schemeClr val="bg1"/>
              </a:solidFill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486888"/>
            <a:ext cx="10515600" cy="5690075"/>
          </a:xfrm>
        </p:spPr>
        <p:txBody>
          <a:bodyPr>
            <a:normAutofit/>
          </a:bodyPr>
          <a:lstStyle/>
          <a:p>
            <a:pPr marL="0" algn="ctr" fontAlgn="auto">
              <a:lnSpc>
                <a:spcPct val="100000"/>
              </a:lnSpc>
              <a:buClrTx/>
              <a:buSzTx/>
              <a:buNone/>
            </a:pPr>
            <a:r>
              <a:rPr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永活全能的主宰</a:t>
            </a:r>
          </a:p>
          <a:p>
            <a:pPr marL="0" algn="ctr" fontAlgn="auto">
              <a:lnSpc>
                <a:spcPct val="100000"/>
              </a:lnSpc>
              <a:buClrTx/>
              <a:buSzTx/>
              <a:buNone/>
            </a:pPr>
            <a:r>
              <a:rPr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道成肉身显明你的爱</a:t>
            </a:r>
          </a:p>
          <a:p>
            <a:pPr marL="0" algn="ctr" fontAlgn="auto">
              <a:lnSpc>
                <a:spcPct val="100000"/>
              </a:lnSpc>
              <a:buClrTx/>
              <a:buSzTx/>
              <a:buNone/>
            </a:pPr>
            <a:r>
              <a:rPr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奇妙主荣耀神，何等的伟大</a:t>
            </a:r>
          </a:p>
          <a:p>
            <a:pPr marL="0" algn="ctr" fontAlgn="auto">
              <a:lnSpc>
                <a:spcPct val="100000"/>
              </a:lnSpc>
              <a:buClrTx/>
              <a:buSzTx/>
              <a:buNone/>
            </a:pPr>
            <a:r>
              <a:rPr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圣洁尊贵的君</a:t>
            </a:r>
            <a:r>
              <a:rPr lang="zh-CN" altLang="en-US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王</a:t>
            </a:r>
            <a:endParaRPr sz="39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algn="ctr" fontAlgn="auto">
              <a:lnSpc>
                <a:spcPct val="100000"/>
              </a:lnSpc>
              <a:buClrTx/>
              <a:buSzTx/>
              <a:buNone/>
            </a:pPr>
            <a:r>
              <a:rPr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超乎万民在全地之上</a:t>
            </a:r>
          </a:p>
          <a:p>
            <a:pPr marL="0" algn="ctr" fontAlgn="auto">
              <a:lnSpc>
                <a:spcPct val="100000"/>
              </a:lnSpc>
              <a:buClrTx/>
              <a:buSzTx/>
              <a:buNone/>
            </a:pPr>
            <a:r>
              <a:rPr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为我罪流宝血，赎回我生命</a:t>
            </a:r>
            <a:endParaRPr sz="39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  <a:sym typeface="+mn-ea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20955" y="-14605"/>
            <a:ext cx="2077085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400" b="1" dirty="0">
                <a:solidFill>
                  <a:schemeClr val="bg1"/>
                </a:solidFill>
              </a:rPr>
              <a:t>无人能与你相比</a:t>
            </a:r>
            <a:r>
              <a:rPr lang="en-US" altLang="zh-CN" sz="1400" b="1" dirty="0">
                <a:solidFill>
                  <a:schemeClr val="bg1"/>
                </a:solidFill>
              </a:rPr>
              <a:t> 1/2</a:t>
            </a:r>
          </a:p>
        </p:txBody>
      </p:sp>
    </p:spTree>
    <p:extLst>
      <p:ext uri="{BB962C8B-B14F-4D97-AF65-F5344CB8AC3E}">
        <p14:creationId xmlns:p14="http://schemas.microsoft.com/office/powerpoint/2010/main" val="31154624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446405"/>
            <a:ext cx="10515600" cy="6177280"/>
          </a:xfrm>
        </p:spPr>
        <p:txBody>
          <a:bodyPr>
            <a:normAutofit fontScale="70000" lnSpcReduction="20000"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zh-CN" altLang="zh-CN" sz="48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哈利路亚 哈利路亚 这里有荣耀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zh-CN" altLang="zh-CN" sz="48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  <a:sym typeface="+mn-ea"/>
              </a:rPr>
              <a:t>哈利路亚 哈利路亚 这里有医治涌流</a:t>
            </a:r>
            <a:endParaRPr lang="zh-CN" altLang="zh-CN" sz="48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zh-CN" altLang="zh-CN" sz="48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  <a:sym typeface="+mn-ea"/>
              </a:rPr>
              <a:t>哈利路亚 哈利路亚 这里有光明自由</a:t>
            </a:r>
            <a:endParaRPr lang="zh-CN" altLang="en-US" sz="48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zh-CN" altLang="en-US" sz="48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敬拜声音如众水涌流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zh-CN" altLang="en-US" sz="48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永活的主你在这里</a:t>
            </a:r>
          </a:p>
          <a:p>
            <a:pPr marL="0" indent="0" algn="ctr">
              <a:lnSpc>
                <a:spcPct val="100000"/>
              </a:lnSpc>
              <a:buNone/>
            </a:pPr>
            <a:endParaRPr lang="zh-CN" altLang="en-US" sz="48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zh-CN" altLang="zh-CN" sz="48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你是起初的 末后的 昔在今在永在的主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zh-CN" altLang="zh-CN" sz="48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  <a:sym typeface="+mn-ea"/>
              </a:rPr>
              <a:t>全心敬拜你 大声欢呼 羔羊被高举</a:t>
            </a:r>
            <a:endParaRPr lang="zh-CN" altLang="zh-CN" sz="48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zh-CN" altLang="zh-CN" sz="48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  <a:sym typeface="+mn-ea"/>
              </a:rPr>
              <a:t>公义的日头如光照耀 万国赞叹你的荣美</a:t>
            </a:r>
            <a:endParaRPr lang="zh-CN" altLang="en-US" sz="48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zh-CN" altLang="en-US" sz="48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圣洁公义主明亮晨星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zh-CN" altLang="en-US" sz="48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昔在今在永在的君王</a:t>
            </a:r>
          </a:p>
          <a:p>
            <a:pPr marL="0" indent="0" algn="ctr">
              <a:lnSpc>
                <a:spcPct val="100000"/>
              </a:lnSpc>
              <a:buNone/>
            </a:pPr>
            <a:endParaRPr lang="zh-CN" altLang="en-US" sz="48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20955" y="-14605"/>
            <a:ext cx="2077085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400" b="1" dirty="0">
                <a:solidFill>
                  <a:schemeClr val="bg1"/>
                </a:solidFill>
              </a:rPr>
              <a:t>这里有荣耀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486888"/>
            <a:ext cx="10515600" cy="5690075"/>
          </a:xfrm>
        </p:spPr>
        <p:txBody>
          <a:bodyPr>
            <a:normAutofit/>
          </a:bodyPr>
          <a:lstStyle/>
          <a:p>
            <a:pPr marL="0" algn="ctr">
              <a:buClrTx/>
              <a:buSzTx/>
              <a:buNone/>
            </a:pPr>
            <a:r>
              <a:rPr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无人能与你相比，你掌权直到永远</a:t>
            </a:r>
          </a:p>
          <a:p>
            <a:pPr marL="0" algn="ctr">
              <a:buClrTx/>
              <a:buSzTx/>
              <a:buNone/>
            </a:pPr>
            <a:r>
              <a:rPr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我要扬声赞美你</a:t>
            </a:r>
          </a:p>
          <a:p>
            <a:pPr marL="0" algn="ctr">
              <a:buClrTx/>
              <a:buSzTx/>
              <a:buNone/>
            </a:pPr>
            <a:endParaRPr sz="39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algn="ctr">
              <a:buClrTx/>
              <a:buSzTx/>
              <a:buNone/>
            </a:pPr>
            <a:r>
              <a:rPr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喔，何等伟大的爱，高过诸天深海</a:t>
            </a:r>
          </a:p>
          <a:p>
            <a:pPr marL="0" algn="ctr">
              <a:buClrTx/>
              <a:buSzTx/>
              <a:buNone/>
            </a:pPr>
            <a:r>
              <a:rPr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  <a:sym typeface="+mn-ea"/>
              </a:rPr>
              <a:t>当受极大赞美</a:t>
            </a:r>
            <a:endParaRPr sz="39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algn="ctr">
              <a:buClrTx/>
              <a:buSzTx/>
              <a:buNone/>
            </a:pPr>
            <a:r>
              <a:rPr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  <a:sym typeface="+mn-ea"/>
              </a:rPr>
              <a:t>喔，主你满有能力，世界盼望是你</a:t>
            </a:r>
          </a:p>
          <a:p>
            <a:pPr marL="0" algn="ctr">
              <a:buClrTx/>
              <a:buSzTx/>
              <a:buNone/>
            </a:pPr>
            <a:r>
              <a:rPr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  <a:sym typeface="+mn-ea"/>
              </a:rPr>
              <a:t>我要敬拜你，耶稣我的主</a:t>
            </a:r>
            <a:endParaRPr sz="39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algn="ctr">
              <a:buClrTx/>
              <a:buSzTx/>
              <a:buNone/>
            </a:pPr>
            <a:endParaRPr sz="39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  <a:sym typeface="+mn-ea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20955" y="-14605"/>
            <a:ext cx="2077085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400" b="1">
                <a:solidFill>
                  <a:schemeClr val="bg1"/>
                </a:solidFill>
              </a:rPr>
              <a:t>无人能与你相比</a:t>
            </a:r>
            <a:r>
              <a:rPr lang="en-US" altLang="zh-CN" sz="1400" b="1">
                <a:solidFill>
                  <a:schemeClr val="bg1"/>
                </a:solidFill>
              </a:rPr>
              <a:t> 2/2</a:t>
            </a:r>
          </a:p>
        </p:txBody>
      </p:sp>
    </p:spTree>
    <p:extLst>
      <p:ext uri="{BB962C8B-B14F-4D97-AF65-F5344CB8AC3E}">
        <p14:creationId xmlns:p14="http://schemas.microsoft.com/office/powerpoint/2010/main" val="29939255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328613"/>
            <a:ext cx="10515600" cy="5848350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zh-CN" altLang="zh-CN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荣耀， 荣耀，荣耀神羔羊</a:t>
            </a:r>
          </a:p>
          <a:p>
            <a:pPr marL="0" indent="0" algn="ctr">
              <a:buNone/>
            </a:pPr>
            <a:r>
              <a:rPr lang="zh-CN" altLang="zh-CN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荣耀， 荣耀，荣耀神羔羊</a:t>
            </a:r>
          </a:p>
          <a:p>
            <a:pPr marL="0" indent="0" algn="ctr">
              <a:buNone/>
            </a:pPr>
            <a:endParaRPr lang="en-US" altLang="zh-CN" sz="39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buNone/>
            </a:pPr>
            <a:r>
              <a:rPr lang="zh-CN" altLang="zh-CN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惟有他是荣耀</a:t>
            </a:r>
          </a:p>
          <a:p>
            <a:pPr marL="0" indent="0" algn="ctr">
              <a:buNone/>
            </a:pPr>
            <a:r>
              <a:rPr lang="zh-CN" altLang="zh-CN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尊贵配得赞美</a:t>
            </a:r>
          </a:p>
          <a:p>
            <a:pPr marL="0" indent="0" algn="ctr">
              <a:buNone/>
            </a:pPr>
            <a:r>
              <a:rPr lang="zh-CN" altLang="zh-CN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在宝座上的真神羔羊</a:t>
            </a:r>
          </a:p>
          <a:p>
            <a:pPr marL="0" indent="0" algn="ctr">
              <a:buNone/>
            </a:pPr>
            <a:endParaRPr lang="en-US" altLang="zh-CN" sz="39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buNone/>
            </a:pPr>
            <a:r>
              <a:rPr lang="zh-CN" altLang="zh-CN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来敬拜他，高声起来颂扬</a:t>
            </a:r>
          </a:p>
          <a:p>
            <a:pPr marL="0" indent="0" algn="ctr">
              <a:buNone/>
            </a:pPr>
            <a:r>
              <a:rPr lang="zh-CN" altLang="zh-CN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在宝座上的羔羊</a:t>
            </a:r>
          </a:p>
          <a:p>
            <a:pPr marL="0" indent="0" algn="ctr">
              <a:buNone/>
            </a:pPr>
            <a:endParaRPr lang="zh-CN" altLang="en-US" sz="39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20955" y="-14605"/>
            <a:ext cx="2077085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400" b="1" dirty="0">
                <a:solidFill>
                  <a:schemeClr val="bg1"/>
                </a:solidFill>
              </a:rPr>
              <a:t>Glory to the lamb</a:t>
            </a:r>
          </a:p>
        </p:txBody>
      </p:sp>
    </p:spTree>
    <p:extLst>
      <p:ext uri="{BB962C8B-B14F-4D97-AF65-F5344CB8AC3E}">
        <p14:creationId xmlns:p14="http://schemas.microsoft.com/office/powerpoint/2010/main" val="1322103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486888"/>
            <a:ext cx="10515600" cy="5690075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zh-TW" alt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將祢的光照亮在我們身上</a:t>
            </a:r>
            <a:endParaRPr lang="zh-CN" altLang="zh-CN" sz="40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buNone/>
            </a:pPr>
            <a:r>
              <a:rPr lang="zh-TW" alt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讓我們在祢面前毫無隱藏</a:t>
            </a:r>
            <a:endParaRPr lang="en-US" altLang="zh-TW" sz="40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buNone/>
            </a:pPr>
            <a:r>
              <a:rPr lang="zh-TW" alt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打開我們的心我要 看見</a:t>
            </a:r>
            <a:endParaRPr lang="en-US" altLang="zh-TW" sz="40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buNone/>
            </a:pPr>
            <a:r>
              <a:rPr lang="zh-TW" alt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祢的國度就在這裏彰顯</a:t>
            </a:r>
            <a:endParaRPr lang="en-US" altLang="zh-TW" sz="40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buNone/>
            </a:pPr>
            <a:endParaRPr lang="en-US" altLang="zh-CN" sz="40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buNone/>
            </a:pPr>
            <a:r>
              <a:rPr lang="zh-CN" alt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在祢光中我得見光</a:t>
            </a:r>
            <a:endParaRPr lang="en-US" altLang="zh-CN" sz="40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buNone/>
            </a:pPr>
            <a:r>
              <a:rPr lang="zh-TW" alt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在祢裏面有豐盛盼望</a:t>
            </a:r>
            <a:endParaRPr lang="en-US" altLang="zh-TW" sz="40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buNone/>
            </a:pPr>
            <a:r>
              <a:rPr lang="zh-TW" alt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榮耀榮耀榮耀榮耀聖潔大 君王</a:t>
            </a:r>
            <a:endParaRPr lang="zh-CN" altLang="zh-CN" sz="40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20955" y="-14605"/>
            <a:ext cx="207708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400" b="1" dirty="0">
                <a:solidFill>
                  <a:schemeClr val="bg1"/>
                </a:solidFill>
              </a:rPr>
              <a:t>荣耀大君王 </a:t>
            </a:r>
            <a:r>
              <a:rPr lang="en-US" altLang="zh-CN" sz="1400" b="1" dirty="0">
                <a:solidFill>
                  <a:schemeClr val="bg1"/>
                </a:solidFill>
              </a:rPr>
              <a:t>1/2</a:t>
            </a:r>
            <a:endParaRPr lang="zh-CN" altLang="en-US" sz="14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777810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A1B74FD-A090-7F89-8D8E-52BB65DB37F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>
            <a:extLst>
              <a:ext uri="{FF2B5EF4-FFF2-40B4-BE49-F238E27FC236}">
                <a16:creationId xmlns:a16="http://schemas.microsoft.com/office/drawing/2014/main" id="{4E0C1A16-A81E-CF5E-6F3F-230BCE2CC9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486888"/>
            <a:ext cx="10515600" cy="5690075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zh-TW" alt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榮耀耶穌耶穌耶穌主耶穌</a:t>
            </a:r>
            <a:endParaRPr lang="en-US" altLang="zh-TW" sz="40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buNone/>
            </a:pPr>
            <a:r>
              <a:rPr lang="zh-TW" alt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歡迎</a:t>
            </a:r>
            <a:r>
              <a:rPr lang="zh-CN" alt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祢</a:t>
            </a:r>
            <a:r>
              <a:rPr lang="zh-TW" alt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在我們中 間</a:t>
            </a:r>
            <a:endParaRPr lang="en-US" altLang="zh-TW" sz="40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buNone/>
            </a:pPr>
            <a:r>
              <a:rPr lang="zh-TW" alt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榮耀耶穌耶穌耶穌主耶穌</a:t>
            </a:r>
            <a:endParaRPr lang="en-US" altLang="zh-TW" sz="40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buNone/>
            </a:pPr>
            <a:r>
              <a:rPr lang="zh-CN" alt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祢是配得榮耀 大 君 王</a:t>
            </a:r>
            <a:endParaRPr lang="zh-CN" altLang="zh-CN" sz="40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</p:txBody>
      </p:sp>
      <p:sp>
        <p:nvSpPr>
          <p:cNvPr id="2" name="文本框 1">
            <a:extLst>
              <a:ext uri="{FF2B5EF4-FFF2-40B4-BE49-F238E27FC236}">
                <a16:creationId xmlns:a16="http://schemas.microsoft.com/office/drawing/2014/main" id="{A4590FE1-702A-FC5A-26C5-D08535175D68}"/>
              </a:ext>
            </a:extLst>
          </p:cNvPr>
          <p:cNvSpPr txBox="1"/>
          <p:nvPr/>
        </p:nvSpPr>
        <p:spPr>
          <a:xfrm>
            <a:off x="20955" y="-14605"/>
            <a:ext cx="207708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400" b="1" dirty="0">
                <a:solidFill>
                  <a:schemeClr val="bg1"/>
                </a:solidFill>
              </a:rPr>
              <a:t>荣耀大君王 </a:t>
            </a:r>
            <a:r>
              <a:rPr lang="en-US" altLang="zh-CN" sz="1400" b="1" dirty="0">
                <a:solidFill>
                  <a:schemeClr val="bg1"/>
                </a:solidFill>
              </a:rPr>
              <a:t>2/2</a:t>
            </a:r>
            <a:endParaRPr lang="zh-CN" altLang="en-US" sz="14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764824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363124"/>
            <a:ext cx="10515600" cy="5362575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zh-CN" altLang="zh-CN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 我的眼光和心思</a:t>
            </a:r>
            <a:r>
              <a:rPr lang="en-US" altLang="zh-CN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  </a:t>
            </a:r>
            <a:r>
              <a:rPr lang="zh-CN" altLang="zh-CN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单单注视你 喔耶稣</a:t>
            </a:r>
          </a:p>
          <a:p>
            <a:pPr marL="0" indent="0" algn="ctr">
              <a:buNone/>
            </a:pPr>
            <a:r>
              <a:rPr lang="zh-CN" altLang="zh-CN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随着你心律动</a:t>
            </a:r>
            <a:r>
              <a:rPr lang="en-US" altLang="zh-CN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  </a:t>
            </a:r>
            <a:r>
              <a:rPr lang="zh-CN" altLang="zh-CN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甜蜜的灵来充满我</a:t>
            </a:r>
          </a:p>
          <a:p>
            <a:pPr marL="0" indent="0" algn="ctr">
              <a:buNone/>
            </a:pPr>
            <a:r>
              <a:rPr lang="zh-CN" altLang="zh-CN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放下为自己抓住的</a:t>
            </a:r>
            <a:r>
              <a:rPr lang="en-US" altLang="zh-CN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  </a:t>
            </a:r>
            <a:r>
              <a:rPr lang="zh-CN" altLang="zh-CN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放手交给你 我的主</a:t>
            </a:r>
          </a:p>
          <a:p>
            <a:pPr marL="0" indent="0" algn="ctr">
              <a:buNone/>
            </a:pPr>
            <a:r>
              <a:rPr lang="zh-CN" altLang="zh-CN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我愿使你欢喜</a:t>
            </a:r>
            <a:r>
              <a:rPr lang="en-US" altLang="zh-CN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  </a:t>
            </a:r>
            <a:r>
              <a:rPr lang="zh-CN" altLang="zh-CN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对你的爱不断涌流</a:t>
            </a:r>
          </a:p>
          <a:p>
            <a:pPr marL="0" indent="0" algn="ctr">
              <a:buNone/>
            </a:pPr>
            <a:endParaRPr lang="zh-CN" altLang="zh-CN" sz="39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buNone/>
            </a:pPr>
            <a:r>
              <a:rPr lang="zh-CN" altLang="zh-CN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我生命气息全然为你</a:t>
            </a:r>
            <a:r>
              <a:rPr lang="en-US" altLang="zh-CN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  </a:t>
            </a:r>
            <a:r>
              <a:rPr lang="zh-CN" altLang="zh-CN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如同香膏倾倒</a:t>
            </a:r>
          </a:p>
          <a:p>
            <a:pPr marL="0" indent="0" algn="ctr">
              <a:buNone/>
            </a:pPr>
            <a:r>
              <a:rPr lang="zh-CN" altLang="zh-CN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无悔地付出只愿你 心得满足</a:t>
            </a:r>
          </a:p>
          <a:p>
            <a:pPr marL="0" indent="0" algn="ctr">
              <a:buNone/>
            </a:pPr>
            <a:r>
              <a:rPr lang="zh-CN" altLang="zh-CN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我生命气息全然为你</a:t>
            </a:r>
            <a:r>
              <a:rPr lang="en-US" altLang="zh-CN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  </a:t>
            </a:r>
            <a:r>
              <a:rPr lang="zh-CN" altLang="zh-CN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如同香膏倾倒</a:t>
            </a:r>
          </a:p>
          <a:p>
            <a:pPr marL="0" indent="0" algn="ctr">
              <a:buNone/>
            </a:pPr>
            <a:r>
              <a:rPr lang="zh-CN" altLang="zh-CN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全心来献上最深刻真挚的爱</a:t>
            </a:r>
          </a:p>
        </p:txBody>
      </p:sp>
      <p:sp>
        <p:nvSpPr>
          <p:cNvPr id="2" name="文本框 1"/>
          <p:cNvSpPr txBox="1"/>
          <p:nvPr/>
        </p:nvSpPr>
        <p:spPr>
          <a:xfrm>
            <a:off x="20955" y="-14605"/>
            <a:ext cx="2077085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sz="1400" b="1" dirty="0">
                <a:solidFill>
                  <a:schemeClr val="bg1"/>
                </a:solidFill>
              </a:rPr>
              <a:t>全然为你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486888"/>
            <a:ext cx="10515600" cy="569007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CN" altLang="zh-CN" sz="48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你为至高之主</a:t>
            </a:r>
            <a:r>
              <a:rPr lang="zh-CN" altLang="en-US" sz="48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，</a:t>
            </a:r>
            <a:r>
              <a:rPr lang="zh-CN" altLang="zh-CN" sz="48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超乎全地</a:t>
            </a:r>
          </a:p>
          <a:p>
            <a:pPr marL="0" indent="0" algn="ctr">
              <a:buNone/>
            </a:pPr>
            <a:r>
              <a:rPr lang="zh-CN" altLang="zh-CN" sz="48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你被尊崇远超万神之上</a:t>
            </a:r>
          </a:p>
          <a:p>
            <a:pPr marL="0" indent="0" algn="ctr">
              <a:buNone/>
            </a:pPr>
            <a:r>
              <a:rPr lang="zh-CN" altLang="zh-CN" sz="48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你为至高之主超乎全地</a:t>
            </a:r>
          </a:p>
          <a:p>
            <a:pPr marL="0" indent="0" algn="ctr">
              <a:buNone/>
            </a:pPr>
            <a:r>
              <a:rPr lang="zh-CN" altLang="zh-CN" sz="48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你被尊崇远超万神之上</a:t>
            </a:r>
          </a:p>
          <a:p>
            <a:pPr marL="0" indent="0" algn="ctr">
              <a:buNone/>
            </a:pPr>
            <a:r>
              <a:rPr lang="zh-CN" altLang="zh-CN" sz="48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我尊崇你</a:t>
            </a:r>
            <a:r>
              <a:rPr lang="en-US" altLang="zh-CN" sz="48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 x3</a:t>
            </a:r>
            <a:endParaRPr lang="zh-CN" altLang="zh-CN" sz="48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buNone/>
            </a:pPr>
            <a:r>
              <a:rPr lang="zh-CN" altLang="zh-CN" sz="48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主啊</a:t>
            </a:r>
          </a:p>
        </p:txBody>
      </p:sp>
      <p:sp>
        <p:nvSpPr>
          <p:cNvPr id="2" name="文本框 1"/>
          <p:cNvSpPr txBox="1"/>
          <p:nvPr/>
        </p:nvSpPr>
        <p:spPr>
          <a:xfrm>
            <a:off x="20955" y="-14605"/>
            <a:ext cx="2077085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400" b="1">
                <a:solidFill>
                  <a:schemeClr val="bg1"/>
                </a:solidFill>
              </a:rPr>
              <a:t>For Thou Lord Art High</a:t>
            </a:r>
          </a:p>
        </p:txBody>
      </p: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OMMONDATA" val="eyJoZGlkIjoiOWUyNmI5YjA4Y2RjN2EzMGU3ZjA5OTc5YTczMTdiMTYifQ=="/>
</p:tagLst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2911</TotalTime>
  <Words>642</Words>
  <Application>Microsoft Office PowerPoint</Application>
  <PresentationFormat>宽屏</PresentationFormat>
  <Paragraphs>91</Paragraphs>
  <Slides>13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13</vt:i4>
      </vt:variant>
    </vt:vector>
  </HeadingPairs>
  <TitlesOfParts>
    <vt:vector size="18" baseType="lpstr">
      <vt:lpstr>微软雅黑</vt:lpstr>
      <vt:lpstr>Arial</vt:lpstr>
      <vt:lpstr>Calibri</vt:lpstr>
      <vt:lpstr>Calibri Light</vt:lpstr>
      <vt:lpstr>Office 主题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Microsoft Office 用户</dc:creator>
  <cp:lastModifiedBy>Noah Noah</cp:lastModifiedBy>
  <cp:revision>462</cp:revision>
  <dcterms:created xsi:type="dcterms:W3CDTF">1900-01-01T00:00:00Z</dcterms:created>
  <dcterms:modified xsi:type="dcterms:W3CDTF">2026-05-02T11:54:38Z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2052-12.1.0.19770</vt:lpwstr>
  </property>
  <property fmtid="{D5CDD505-2E9C-101B-9397-08002B2CF9AE}" pid="3" name="ICV">
    <vt:lpwstr>223DF69268214A3184218D4E12642B01_13</vt:lpwstr>
  </property>
</Properties>
</file>