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432" r:id="rId2"/>
    <p:sldId id="25974" r:id="rId3"/>
    <p:sldId id="25975" r:id="rId4"/>
    <p:sldId id="25994" r:id="rId5"/>
    <p:sldId id="25992" r:id="rId6"/>
    <p:sldId id="25995" r:id="rId7"/>
    <p:sldId id="25993" r:id="rId8"/>
    <p:sldId id="14544" r:id="rId9"/>
    <p:sldId id="25996" r:id="rId10"/>
    <p:sldId id="23958" r:id="rId11"/>
    <p:sldId id="25997" r:id="rId12"/>
    <p:sldId id="25007" r:id="rId13"/>
    <p:sldId id="25008" r:id="rId14"/>
    <p:sldId id="25009" r:id="rId15"/>
    <p:sldId id="25010" r:id="rId16"/>
    <p:sldId id="25698" r:id="rId17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napToObjects="1" showGuides="1">
      <p:cViewPr varScale="1">
        <p:scale>
          <a:sx n="49" d="100"/>
          <a:sy n="49" d="100"/>
        </p:scale>
        <p:origin x="44" y="540"/>
      </p:cViewPr>
      <p:guideLst>
        <p:guide orient="horz" pos="20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752707" y="624171"/>
            <a:ext cx="8967470" cy="1518736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7935" y="2994516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9044" y="14154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主我感谢祢全能十架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祢亲自为我们舍命十架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靠主十架 我们生命被改变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36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9888" y="18621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何等奇妙恩 我们赞美你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你救赎我们 不惜代价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何等奇妙恩  我们赞美你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因为十架的大能 </a:t>
            </a:r>
            <a:r>
              <a:rPr lang="en-US" altLang="zh-CN" sz="5400" b="1" dirty="0">
                <a:solidFill>
                  <a:schemeClr val="bg1"/>
                </a:solidFill>
                <a:latin typeface="+mj-ea"/>
                <a:ea typeface="+mj-ea"/>
              </a:rPr>
              <a:t>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9887" y="230012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我每逢举目观看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你手所造一切奇妙大工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看见星宿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又听到隆隆雷声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你的大能充满了宇宙中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你真伟大</a:t>
            </a:r>
            <a:r>
              <a:rPr lang="en-US" altLang="zh-CN" sz="1400" b="1" dirty="0">
                <a:solidFill>
                  <a:schemeClr val="bg1"/>
                </a:solidFill>
              </a:rPr>
              <a:t> (How Great Thou Art) 1/4</a:t>
            </a:r>
          </a:p>
        </p:txBody>
      </p:sp>
    </p:spTree>
    <p:extLst>
      <p:ext uri="{BB962C8B-B14F-4D97-AF65-F5344CB8AC3E}">
        <p14:creationId xmlns:p14="http://schemas.microsoft.com/office/powerpoint/2010/main" val="1890527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673" y="237696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当我想到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神竟愿差他儿子降世舍命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我几乎不领会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主在十架甘愿背我的重担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流血舍身为要赦免我罪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2/4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51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46380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当主再来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欢呼声响彻天空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何等喜乐主接我回天家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我要跪下谦恭地崇拜敬奉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并要颂扬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神啊你真伟大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3/4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193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46380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我灵歌唱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我灵歌唱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Art)4/4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121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1023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我要向高山举目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我的帮助从何来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我的帮助从造天地的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耶和华而来</a:t>
            </a:r>
          </a:p>
          <a:p>
            <a:pPr marL="0" indent="0" algn="ctr">
              <a:spcBef>
                <a:spcPts val="2500"/>
              </a:spcBef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哈利路亚，哈利路亚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哈利路亚，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</a:t>
            </a:r>
          </a:p>
        </p:txBody>
      </p:sp>
    </p:spTree>
    <p:extLst>
      <p:ext uri="{BB962C8B-B14F-4D97-AF65-F5344CB8AC3E}">
        <p14:creationId xmlns:p14="http://schemas.microsoft.com/office/powerpoint/2010/main" val="296393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-152284" y="300218"/>
            <a:ext cx="11768447" cy="376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虽然道路崎岖　困难险阻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但我心中知道祢一直都在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不能明白为何担此重担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但我始终相信　祢一直牵着我</a:t>
            </a:r>
            <a:endParaRPr lang="zh-CN" altLang="en-US" sz="32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50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0955" y="138747"/>
            <a:ext cx="11768447" cy="4378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大山为我挪开 大海有路出来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祢手上的钉痕　彰显十架大爱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  <a:endParaRPr lang="zh-CN" altLang="en-US" sz="2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35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祢的话让我明白　祢爱我永不更改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祢保守我的心怀　紧握祢双手不放开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96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283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1/3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50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7572" y="115231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2/3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33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4412" y="139283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3/3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18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478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20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747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20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670</Words>
  <Application>Microsoft Office PowerPoint</Application>
  <PresentationFormat>宽屏</PresentationFormat>
  <Paragraphs>94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404</cp:revision>
  <dcterms:created xsi:type="dcterms:W3CDTF">1900-01-01T00:00:00Z</dcterms:created>
  <dcterms:modified xsi:type="dcterms:W3CDTF">2025-09-30T08:33:01Z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B06A67F56D064C7A8C835463D11F7D66_13</vt:lpwstr>
  </property>
</Properties>
</file>