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41" r:id="rId2"/>
    <p:sldId id="25700" r:id="rId3"/>
    <p:sldId id="25975" r:id="rId4"/>
    <p:sldId id="25703" r:id="rId5"/>
    <p:sldId id="25704" r:id="rId6"/>
    <p:sldId id="8597" r:id="rId7"/>
    <p:sldId id="8598" r:id="rId8"/>
    <p:sldId id="17293" r:id="rId9"/>
    <p:sldId id="25007" r:id="rId10"/>
    <p:sldId id="25008" r:id="rId11"/>
    <p:sldId id="25009" r:id="rId12"/>
    <p:sldId id="25010" r:id="rId13"/>
    <p:sldId id="25995" r:id="rId14"/>
    <p:sldId id="25996" r:id="rId15"/>
    <p:sldId id="25698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83" d="100"/>
          <a:sy n="83" d="100"/>
        </p:scale>
        <p:origin x="896" y="5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2025/11/14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当我想到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神竟愿差他儿子降世舍命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我几乎不领会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主在十架甘愿背我的重担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流血舍身为要赦免我罪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2/4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53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当主再来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欢呼声响彻天空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何等喜乐主接我回天家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我要跪下谦恭地崇拜敬奉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并要颂扬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神啊你真伟大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3/4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16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我灵歌唱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 唱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Art)4/4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98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5713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今天的分享主题：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2407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  <p:extLst>
      <p:ext uri="{BB962C8B-B14F-4D97-AF65-F5344CB8AC3E}">
        <p14:creationId xmlns:p14="http://schemas.microsoft.com/office/powerpoint/2010/main" val="194887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138747"/>
            <a:ext cx="11768447" cy="6516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虽然道路崎岖　困难险阻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但我心中知道祢一直都在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不能明白为何担此重担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但我始终相信　祢一直牵着我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大山为我挪开 大海有路出来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祢手上的钉痕　彰显十架大爱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祢的话让我明白　祢爱我永不更改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祢保守我的心怀　紧握祢双手不放开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</a:t>
            </a:r>
          </a:p>
        </p:txBody>
      </p:sp>
    </p:spTree>
    <p:extLst>
      <p:ext uri="{BB962C8B-B14F-4D97-AF65-F5344CB8AC3E}">
        <p14:creationId xmlns:p14="http://schemas.microsoft.com/office/powerpoint/2010/main" val="111459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7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620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06070"/>
            <a:ext cx="10515600" cy="65112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以真诚的心降服在你面前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开我心眼使我看见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以感恩的心领受生命活水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从你而来的温柔谦卑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zh-CN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何等恩典你竟然在乎我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何等恩典你宝血为我流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何等恩典你以尊贵荣耀为我冠冕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我的嘴必充满赞美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700" y="0"/>
            <a:ext cx="17208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何等恩典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3806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7665"/>
            <a:ext cx="10515600" cy="644969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你已挪去我所有枷锁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你已挪去我所有重担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你已挪去我所有伤悲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你的名配得所有颂赞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2700" y="0"/>
            <a:ext cx="17208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何等恩典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243920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  <p:extLst>
      <p:ext uri="{BB962C8B-B14F-4D97-AF65-F5344CB8AC3E}">
        <p14:creationId xmlns:p14="http://schemas.microsoft.com/office/powerpoint/2010/main" val="3873019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主啊我神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我每逢举目观看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你手所造一切奇妙大工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看见星宿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又听到隆隆雷声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你的大能充满了宇宙中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你真伟大</a:t>
            </a:r>
            <a:r>
              <a:rPr lang="en-US" altLang="zh-CN" sz="1400" b="1" dirty="0">
                <a:solidFill>
                  <a:schemeClr val="bg1"/>
                </a:solidFill>
              </a:rPr>
              <a:t> (How Great Thou Art) 1/4</a:t>
            </a:r>
          </a:p>
        </p:txBody>
      </p:sp>
    </p:spTree>
    <p:extLst>
      <p:ext uri="{BB962C8B-B14F-4D97-AF65-F5344CB8AC3E}">
        <p14:creationId xmlns:p14="http://schemas.microsoft.com/office/powerpoint/2010/main" val="24651611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794</Words>
  <Application>Microsoft Office PowerPoint</Application>
  <PresentationFormat>宽屏</PresentationFormat>
  <Paragraphs>117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417</cp:revision>
  <dcterms:created xsi:type="dcterms:W3CDTF">1900-01-01T00:00:00Z</dcterms:created>
  <dcterms:modified xsi:type="dcterms:W3CDTF">2025-11-14T11:48:08Z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