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41" r:id="rId2"/>
    <p:sldId id="22718" r:id="rId3"/>
    <p:sldId id="22719" r:id="rId4"/>
    <p:sldId id="25975" r:id="rId5"/>
    <p:sldId id="25994" r:id="rId6"/>
    <p:sldId id="25703" r:id="rId7"/>
    <p:sldId id="25704" r:id="rId8"/>
    <p:sldId id="25992" r:id="rId9"/>
    <p:sldId id="25993" r:id="rId10"/>
    <p:sldId id="25957" r:id="rId11"/>
    <p:sldId id="25649" r:id="rId12"/>
    <p:sldId id="25650" r:id="rId13"/>
    <p:sldId id="25698" r:id="rId14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65" d="100"/>
          <a:sy n="65" d="100"/>
        </p:scale>
        <p:origin x="52" y="196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2025/8/30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2025/8/30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2025/8/30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185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sing praises to your name</a:t>
            </a:r>
            <a:r>
              <a:rPr lang="zh-CN" altLang="en-US" sz="1400" b="1" dirty="0">
                <a:solidFill>
                  <a:schemeClr val="bg1"/>
                </a:solidFill>
              </a:rPr>
              <a:t>我要歌颂你圣名</a:t>
            </a:r>
          </a:p>
        </p:txBody>
      </p:sp>
    </p:spTree>
    <p:extLst>
      <p:ext uri="{BB962C8B-B14F-4D97-AF65-F5344CB8AC3E}">
        <p14:creationId xmlns:p14="http://schemas.microsoft.com/office/powerpoint/2010/main" val="276481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永活全能的主宰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道成肉身显明你的爱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奇妙主荣耀神，何等的伟大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圣洁尊贵的君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王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超乎万民在全地之上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为我罪流宝血，赎回我生命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无人能与你相比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353861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无人能与你相比，你掌权直到永远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我要扬声赞美你</a:t>
            </a: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喔，何等伟大的爱，高过诸天深海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当受极大赞美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喔，主你满有能力，世界盼望是你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我要敬拜你，耶稣我的主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无人能与你相比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64978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138747"/>
            <a:ext cx="11768447" cy="6516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虽然道路崎岖　困难险阻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但我心中知道祢一直都在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不能明白为何担此重担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但我始终相信　祢一直牵着我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大山为我挪开 大海有路出来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我要大声宣告　耶稣　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祢手上的钉痕　彰显十架大爱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我要大声宣告　耶稣　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祢的话让我明白　祢爱我永不更改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祢保守我的心怀　紧握祢双手不放开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大山为我挪开</a:t>
            </a:r>
          </a:p>
        </p:txBody>
      </p:sp>
    </p:spTree>
    <p:extLst>
      <p:ext uri="{BB962C8B-B14F-4D97-AF65-F5344CB8AC3E}">
        <p14:creationId xmlns:p14="http://schemas.microsoft.com/office/powerpoint/2010/main" val="98706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我要轻轻听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我要侧耳听我主声音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他在轻轻听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我的牧人认得我声音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altLang="zh-CN" sz="3600" b="1" kern="1200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你是大牧者生命的主宰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我一生只听随主声音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你是大牧者生命的主宰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我的牧人认得我声音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  <a:endParaRPr lang="zh-CN" altLang="en-US" sz="6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轻轻听</a:t>
            </a:r>
          </a:p>
        </p:txBody>
      </p:sp>
    </p:spTree>
    <p:extLst>
      <p:ext uri="{BB962C8B-B14F-4D97-AF65-F5344CB8AC3E}">
        <p14:creationId xmlns:p14="http://schemas.microsoft.com/office/powerpoint/2010/main" val="289328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3962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主耶和华，你已经鉴察了我。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我坐下，我起来，你都已晓得。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我行路，我躺卧，你都细察，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你也深知我一切所行。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我舌头上的话，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你没有一句不知道。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你在我前後环绕着我，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按手在我身上。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029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9497" y="271821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这样的奇妙，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是我不能测透，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你的至高你的尊贵，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是我永远不能所及。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我可以往哪里去躲避你的灵？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我可以往哪里去逃可躲避你的面？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我若展开清晨的翅膀飞到地极，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就在那里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你的双手也必引导我。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5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每个狂风暴雨里 你同在在那里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每个难处低谷里 你恩典在那里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每个伤心失望里 你爱我爱到底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在你爱的光中 我得着能力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荣耀高举你的名 我跟随不怀疑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在这爱的路程里 我奔跑不放弃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043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63137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四面受敌 却不被困住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心里作难 却不至失望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至暂至轻 的苦楚要成就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极重无比永远的荣耀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23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678</Words>
  <Application>Microsoft Office PowerPoint</Application>
  <PresentationFormat>宽屏</PresentationFormat>
  <Paragraphs>103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410</cp:revision>
  <dcterms:created xsi:type="dcterms:W3CDTF">1900-01-01T00:00:00Z</dcterms:created>
  <dcterms:modified xsi:type="dcterms:W3CDTF">2025-08-29T17:36:10Z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