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41" r:id="rId2"/>
    <p:sldId id="24588" r:id="rId3"/>
    <p:sldId id="25981" r:id="rId4"/>
    <p:sldId id="25982" r:id="rId5"/>
    <p:sldId id="25994" r:id="rId6"/>
    <p:sldId id="25992" r:id="rId7"/>
    <p:sldId id="25993" r:id="rId8"/>
    <p:sldId id="14544" r:id="rId9"/>
    <p:sldId id="25957" r:id="rId10"/>
    <p:sldId id="25649" r:id="rId11"/>
    <p:sldId id="25650" r:id="rId12"/>
    <p:sldId id="25698" r:id="rId13"/>
  </p:sldIdLst>
  <p:sldSz cx="12192000" cy="6858000"/>
  <p:notesSz cx="6858000" cy="9144000"/>
  <p:custDataLst>
    <p:tags r:id="rId1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99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86"/>
  </p:normalViewPr>
  <p:slideViewPr>
    <p:cSldViewPr snapToGrid="0" snapToObjects="1" showGuides="1">
      <p:cViewPr varScale="1">
        <p:scale>
          <a:sx n="65" d="100"/>
          <a:sy n="65" d="100"/>
        </p:scale>
        <p:origin x="52" y="140"/>
      </p:cViewPr>
      <p:guideLst>
        <p:guide orient="horz" pos="2099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2025/8/22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2025/8/22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2025/8/22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2025/8/22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2025/8/22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2025/8/22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2025/8/22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2025/8/22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2025/8/22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2025/8/22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2025/8/22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2025/8/22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2025/8/22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/>
            </a:gs>
            <a:gs pos="100000">
              <a:schemeClr val="tx2">
                <a:lumMod val="75000"/>
              </a:schemeClr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5ED9B2-273E-1544-B5EE-B2275DA67251}" type="datetimeFigureOut">
              <a:rPr kumimoji="1" lang="zh-CN" altLang="en-US" smtClean="0"/>
              <a:t>2025/8/22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 flipH="1">
            <a:off x="1542464" y="774489"/>
            <a:ext cx="8967470" cy="1410298"/>
          </a:xfrm>
        </p:spPr>
        <p:txBody>
          <a:bodyPr>
            <a:normAutofit/>
          </a:bodyPr>
          <a:lstStyle/>
          <a:p>
            <a:pPr algn="l" fontAlgn="auto">
              <a:lnSpc>
                <a:spcPct val="150000"/>
              </a:lnSpc>
            </a:pPr>
            <a:r>
              <a:rPr lang="zh-CN" altLang="en-US" sz="5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准备进入敬拜赞美</a:t>
            </a:r>
            <a:r>
              <a:rPr lang="en-US" altLang="zh-CN" sz="5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——</a:t>
            </a:r>
            <a:r>
              <a:rPr lang="zh-CN" altLang="en-US" sz="5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上午</a:t>
            </a:r>
            <a:endParaRPr lang="en-US" altLang="zh-CN" sz="54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315890" y="2962320"/>
            <a:ext cx="1026414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lnSpc>
                <a:spcPct val="150000"/>
              </a:lnSpc>
            </a:pPr>
            <a:r>
              <a:rPr lang="zh-CN" altLang="en-US" sz="2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请把手机调成静音或者关机，放在一旁</a:t>
            </a:r>
          </a:p>
          <a:p>
            <a:pPr algn="l" fontAlgn="auto">
              <a:lnSpc>
                <a:spcPct val="150000"/>
              </a:lnSpc>
            </a:pPr>
            <a:endParaRPr lang="zh-CN" altLang="en-US" sz="28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 fontAlgn="auto">
              <a:lnSpc>
                <a:spcPct val="150000"/>
              </a:lnSpc>
            </a:pPr>
            <a:r>
              <a:rPr lang="zh-CN" altLang="en-US" sz="2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请决定把接下来的</a:t>
            </a:r>
            <a:r>
              <a:rPr lang="en-US" altLang="zh-CN" sz="2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en-US" sz="2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小时给神，让他对你说话，领受恩典和祝福</a:t>
            </a:r>
          </a:p>
          <a:p>
            <a:pPr algn="l" fontAlgn="auto">
              <a:lnSpc>
                <a:spcPct val="150000"/>
              </a:lnSpc>
            </a:pPr>
            <a:endParaRPr lang="zh-CN" altLang="en-US" sz="28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 fontAlgn="auto">
              <a:lnSpc>
                <a:spcPct val="150000"/>
              </a:lnSpc>
            </a:pPr>
            <a:r>
              <a:rPr lang="zh-CN" altLang="en-US" sz="2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请准备好你的心，默想神的道，专注于耶稣，准备敬拜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621457" y="1748021"/>
            <a:ext cx="8967470" cy="2465070"/>
          </a:xfrm>
        </p:spPr>
        <p:txBody>
          <a:bodyPr>
            <a:norm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6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见证分享</a:t>
            </a:r>
            <a:endParaRPr lang="en-US" altLang="zh-CN" sz="66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621457" y="1748021"/>
            <a:ext cx="8967470" cy="2465070"/>
          </a:xfrm>
        </p:spPr>
        <p:txBody>
          <a:bodyPr>
            <a:normAutofit/>
          </a:bodyPr>
          <a:lstStyle/>
          <a:p>
            <a:pPr algn="l" fontAlgn="auto">
              <a:lnSpc>
                <a:spcPct val="150000"/>
              </a:lnSpc>
            </a:pPr>
            <a:r>
              <a:rPr lang="zh-CN" altLang="en-US" sz="2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今天的分享主题：</a:t>
            </a:r>
            <a:endParaRPr lang="en-US" altLang="zh-CN" sz="28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 fontAlgn="auto">
              <a:lnSpc>
                <a:spcPct val="150000"/>
              </a:lnSpc>
            </a:pPr>
            <a:endParaRPr lang="zh-CN" altLang="en-US" sz="28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713740" y="318135"/>
            <a:ext cx="9144000" cy="6221730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1. 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周日聚会 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9:30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-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12:00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（讲道和侍奉）</a:t>
            </a:r>
          </a:p>
          <a:p>
            <a:pPr algn="l">
              <a:lnSpc>
                <a:spcPct val="100000"/>
              </a:lnSpc>
            </a:pP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</a:t>
            </a:r>
          </a:p>
          <a:p>
            <a:pPr algn="l">
              <a:lnSpc>
                <a:spcPct val="100000"/>
              </a:lnSpc>
            </a:pP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2. 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蜂蜜书屋（读经小组）</a:t>
            </a:r>
          </a:p>
          <a:p>
            <a:pPr algn="l">
              <a:lnSpc>
                <a:spcPct val="100000"/>
              </a:lnSpc>
            </a:pP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成人：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周二、三、五 晚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8:00-9:00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（女）</a:t>
            </a:r>
            <a:endParaRPr lang="en-US" altLang="zh-CN" sz="2000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>
              <a:lnSpc>
                <a:spcPct val="100000"/>
              </a:lnSpc>
            </a:pP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     周一到周五 晚 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9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：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00-10:00 (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男）</a:t>
            </a:r>
            <a:endParaRPr lang="en-US" altLang="zh-CN" sz="2000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>
              <a:lnSpc>
                <a:spcPct val="100000"/>
              </a:lnSpc>
            </a:pP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儿童：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周一到周五 智慧之子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晚上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8:00-8:45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   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周二到周四 智慧之子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晚上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8:00-8:45</a:t>
            </a:r>
          </a:p>
          <a:p>
            <a:pPr algn="l">
              <a:lnSpc>
                <a:spcPct val="100000"/>
              </a:lnSpc>
            </a:pP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青少年：周一、四、五 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8:00-9:00</a:t>
            </a:r>
          </a:p>
          <a:p>
            <a:pPr algn="l">
              <a:lnSpc>
                <a:spcPct val="100000"/>
              </a:lnSpc>
            </a:pPr>
            <a:endParaRPr lang="en-US" altLang="zh-CN" sz="2000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>
              <a:lnSpc>
                <a:spcPct val="100000"/>
              </a:lnSpc>
            </a:pP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3. 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周四线下敬拜祷告会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19:30-21:00</a:t>
            </a:r>
            <a:endParaRPr lang="zh-CN" altLang="en-US" sz="2000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>
              <a:lnSpc>
                <a:spcPct val="100000"/>
              </a:lnSpc>
            </a:pPr>
            <a:endParaRPr lang="zh-CN" altLang="en-US" sz="2000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>
              <a:lnSpc>
                <a:spcPct val="100000"/>
              </a:lnSpc>
            </a:pP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4. 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欢迎联系探访、传福音、医治祷告等</a:t>
            </a:r>
          </a:p>
          <a:p>
            <a:pPr algn="l">
              <a:lnSpc>
                <a:spcPct val="100000"/>
              </a:lnSpc>
            </a:pPr>
            <a:endParaRPr lang="zh-CN" altLang="en-US" sz="2000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algn="l">
              <a:lnSpc>
                <a:spcPct val="100000"/>
              </a:lnSpc>
            </a:pP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联系我们：132 50212470（微信同号）</a:t>
            </a:r>
          </a:p>
          <a:p>
            <a:pPr algn="l">
              <a:lnSpc>
                <a:spcPct val="100000"/>
              </a:lnSpc>
            </a:pPr>
            <a:endParaRPr lang="zh-CN" altLang="en-US" sz="2000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9107" y="1614622"/>
            <a:ext cx="2803161" cy="381875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46405"/>
            <a:ext cx="10515600" cy="617728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zh-CN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哈利路亚 哈利路亚 前来敬拜永远的君王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哈利路亚 哈利路亚 大声宣告主荣耀降临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荣耀尊贵，能力权柄归于你。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你是我的救主，我的救赎。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荣耀尊贵，能力权柄归于你。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你是配得，你是配得，你是配得 我的敬拜</a:t>
            </a:r>
          </a:p>
          <a:p>
            <a:pPr marL="0" indent="0" algn="ctr">
              <a:lnSpc>
                <a:spcPct val="100000"/>
              </a:lnSpc>
              <a:buNone/>
            </a:pPr>
            <a:endParaRPr lang="zh-CN" altLang="en-US" sz="32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荣耀尊贵，美丽无比。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神的儿子，耶稣我的主。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荣耀尊贵，美丽无比。</a:t>
            </a:r>
            <a:endParaRPr lang="zh-CN" altLang="zh-CN" sz="32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神的儿子，耶稣我的主。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sz="1400" b="1" dirty="0">
                <a:solidFill>
                  <a:schemeClr val="bg1"/>
                </a:solidFill>
              </a:rPr>
              <a:t>前来敬拜</a:t>
            </a:r>
          </a:p>
        </p:txBody>
      </p:sp>
    </p:spTree>
    <p:extLst>
      <p:ext uri="{BB962C8B-B14F-4D97-AF65-F5344CB8AC3E}">
        <p14:creationId xmlns:p14="http://schemas.microsoft.com/office/powerpoint/2010/main" val="2156522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63124"/>
            <a:ext cx="10515600" cy="536257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耶稣，万国的盼望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耶稣，忧伤者的安慰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祢是这世界唯一的盼望</a:t>
            </a:r>
          </a:p>
          <a:p>
            <a:pPr marL="0" indent="0" algn="ctr">
              <a:buNone/>
            </a:pPr>
            <a:endParaRPr lang="zh-CN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耶稣，黑暗中的光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耶稣，现实中的真理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祢是这世界唯一的盼望</a:t>
            </a: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因祢为我道成肉身</a:t>
            </a:r>
            <a:endParaRPr lang="zh-CN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断开黑暗复活得胜</a:t>
            </a:r>
            <a:endParaRPr lang="zh-CN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endParaRPr lang="zh-CN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endParaRPr lang="zh-CN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耶稣万国的盼望</a:t>
            </a:r>
            <a:r>
              <a:rPr lang="en-US" altLang="zh-CN" sz="1400" b="1" dirty="0">
                <a:solidFill>
                  <a:schemeClr val="bg1"/>
                </a:solidFill>
              </a:rPr>
              <a:t> 1/2</a:t>
            </a:r>
          </a:p>
        </p:txBody>
      </p:sp>
    </p:spTree>
    <p:extLst>
      <p:ext uri="{BB962C8B-B14F-4D97-AF65-F5344CB8AC3E}">
        <p14:creationId xmlns:p14="http://schemas.microsoft.com/office/powerpoint/2010/main" val="2424327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63124"/>
            <a:ext cx="10515600" cy="536257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祢是我神，永住我心</a:t>
            </a:r>
            <a:endParaRPr lang="zh-CN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祢是磐石，我所倚靠</a:t>
            </a:r>
            <a:endParaRPr lang="zh-CN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祢是真光，照亮在全世界之上</a:t>
            </a:r>
            <a:endParaRPr lang="zh-CN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祢已经复活，战胜惧怕</a:t>
            </a:r>
            <a:endParaRPr lang="zh-CN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和平君王，领我亲近</a:t>
            </a:r>
            <a:endParaRPr lang="zh-CN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耶稣我主，祢是我永活的盼望</a:t>
            </a:r>
            <a:endParaRPr lang="zh-CN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sym typeface="+mn-ea"/>
              </a:rPr>
              <a:t>我信靠祢</a:t>
            </a:r>
            <a:endParaRPr lang="zh-CN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endParaRPr lang="zh-CN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耶稣万国的盼望</a:t>
            </a:r>
            <a:r>
              <a:rPr lang="en-US" altLang="zh-CN" sz="1400" b="1" dirty="0">
                <a:solidFill>
                  <a:schemeClr val="bg1"/>
                </a:solidFill>
              </a:rPr>
              <a:t> 2/2</a:t>
            </a:r>
          </a:p>
        </p:txBody>
      </p:sp>
    </p:spTree>
    <p:extLst>
      <p:ext uri="{BB962C8B-B14F-4D97-AF65-F5344CB8AC3E}">
        <p14:creationId xmlns:p14="http://schemas.microsoft.com/office/powerpoint/2010/main" val="1503364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78129" y="486888"/>
            <a:ext cx="11768447" cy="5605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r>
              <a:rPr lang="zh-CN" altLang="en-US" sz="3600" b="1" kern="1200" dirty="0">
                <a:solidFill>
                  <a:srgbClr val="FFFFFF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轻轻听</a:t>
            </a:r>
            <a:r>
              <a:rPr lang="en-US" altLang="zh-CN" sz="3600" b="1" kern="1200" dirty="0">
                <a:solidFill>
                  <a:srgbClr val="FFFFFF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,</a:t>
            </a:r>
            <a:r>
              <a:rPr lang="zh-CN" altLang="en-US" sz="3600" b="1" kern="1200" dirty="0">
                <a:solidFill>
                  <a:srgbClr val="FFFFFF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我要轻轻听</a:t>
            </a:r>
            <a:r>
              <a:rPr lang="en-US" altLang="zh-CN" sz="3600" b="1" kern="1200" dirty="0">
                <a:solidFill>
                  <a:srgbClr val="FFFFFF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,</a:t>
            </a:r>
          </a:p>
          <a:p>
            <a:pPr marL="0" algn="ctr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r>
              <a:rPr lang="zh-CN" altLang="en-US" sz="3600" b="1" kern="1200" dirty="0">
                <a:solidFill>
                  <a:srgbClr val="FFFFFF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我要侧耳听我主声音</a:t>
            </a:r>
            <a:r>
              <a:rPr lang="en-US" altLang="zh-CN" sz="3600" b="1" kern="1200" dirty="0">
                <a:solidFill>
                  <a:srgbClr val="FFFFFF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,</a:t>
            </a:r>
          </a:p>
          <a:p>
            <a:pPr marL="0" algn="ctr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r>
              <a:rPr lang="zh-CN" altLang="en-US" sz="3600" b="1" kern="1200" dirty="0">
                <a:solidFill>
                  <a:srgbClr val="FFFFFF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轻轻听</a:t>
            </a:r>
            <a:r>
              <a:rPr lang="en-US" altLang="zh-CN" sz="3600" b="1" kern="1200" dirty="0">
                <a:solidFill>
                  <a:srgbClr val="FFFFFF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,</a:t>
            </a:r>
            <a:r>
              <a:rPr lang="zh-CN" altLang="en-US" sz="3600" b="1" kern="1200" dirty="0">
                <a:solidFill>
                  <a:srgbClr val="FFFFFF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他在轻轻听</a:t>
            </a:r>
            <a:r>
              <a:rPr lang="en-US" altLang="zh-CN" sz="3600" b="1" kern="1200" dirty="0">
                <a:solidFill>
                  <a:srgbClr val="FFFFFF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,</a:t>
            </a:r>
          </a:p>
          <a:p>
            <a:pPr marL="0" algn="ctr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r>
              <a:rPr lang="zh-CN" altLang="en-US" sz="3600" b="1" kern="1200" dirty="0">
                <a:solidFill>
                  <a:srgbClr val="FFFFFF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我的牧人认得我声音</a:t>
            </a:r>
            <a:r>
              <a:rPr lang="en-US" altLang="zh-CN" sz="3600" b="1" kern="1200" dirty="0">
                <a:solidFill>
                  <a:srgbClr val="FFFFFF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!</a:t>
            </a:r>
          </a:p>
          <a:p>
            <a:pPr marL="0" algn="ctr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endParaRPr lang="en-US" altLang="zh-CN" sz="3600" b="1" kern="1200" dirty="0">
              <a:solidFill>
                <a:srgbClr val="FFFFFF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  <a:p>
            <a:pPr marL="0" algn="ctr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r>
              <a:rPr lang="zh-CN" altLang="en-US" sz="3600" b="1" kern="1200" dirty="0">
                <a:solidFill>
                  <a:srgbClr val="FFFFFF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你是大牧者生命的主宰</a:t>
            </a:r>
            <a:r>
              <a:rPr lang="en-US" altLang="zh-CN" sz="3600" b="1" kern="1200" dirty="0">
                <a:solidFill>
                  <a:srgbClr val="FFFFFF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,</a:t>
            </a:r>
          </a:p>
          <a:p>
            <a:pPr marL="0" algn="ctr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r>
              <a:rPr lang="zh-CN" altLang="en-US" sz="3600" b="1" kern="1200" dirty="0">
                <a:solidFill>
                  <a:srgbClr val="FFFFFF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我一生只听随主声音</a:t>
            </a:r>
            <a:r>
              <a:rPr lang="en-US" altLang="zh-CN" sz="3600" b="1" kern="1200" dirty="0">
                <a:solidFill>
                  <a:srgbClr val="FFFFFF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!</a:t>
            </a:r>
          </a:p>
          <a:p>
            <a:pPr marL="0" algn="ctr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r>
              <a:rPr lang="zh-CN" altLang="en-US" sz="3600" b="1" kern="1200" dirty="0">
                <a:solidFill>
                  <a:srgbClr val="FFFFFF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你是大牧者生命的主宰</a:t>
            </a:r>
            <a:r>
              <a:rPr lang="en-US" altLang="zh-CN" sz="3600" b="1" kern="1200" dirty="0">
                <a:solidFill>
                  <a:srgbClr val="FFFFFF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,</a:t>
            </a:r>
          </a:p>
          <a:p>
            <a:pPr marL="0" algn="ctr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r>
              <a:rPr lang="zh-CN" altLang="en-US" sz="3600" b="1" kern="1200" dirty="0">
                <a:solidFill>
                  <a:srgbClr val="FFFFFF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我的牧人认得我声音</a:t>
            </a:r>
            <a:r>
              <a:rPr lang="en-US" altLang="zh-CN" sz="3600" b="1" kern="1200" dirty="0">
                <a:solidFill>
                  <a:srgbClr val="FFFFFF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!</a:t>
            </a:r>
            <a:endParaRPr lang="zh-CN" altLang="en-US" sz="60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34124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轻轻听</a:t>
            </a:r>
          </a:p>
        </p:txBody>
      </p:sp>
    </p:spTree>
    <p:extLst>
      <p:ext uri="{BB962C8B-B14F-4D97-AF65-F5344CB8AC3E}">
        <p14:creationId xmlns:p14="http://schemas.microsoft.com/office/powerpoint/2010/main" val="470562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86888"/>
            <a:ext cx="10515600" cy="5690075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lnSpc>
                <a:spcPct val="110000"/>
              </a:lnSpc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每个狂风暴雨里 你同在在那里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lnSpc>
                <a:spcPct val="110000"/>
              </a:lnSpc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每个难处低谷里 你恩典在那里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lnSpc>
                <a:spcPct val="110000"/>
              </a:lnSpc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每个伤心失望里 你爱我爱到底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lnSpc>
                <a:spcPct val="110000"/>
              </a:lnSpc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在你爱的光中 我得着能力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lnSpc>
                <a:spcPct val="110000"/>
              </a:lnSpc>
              <a:buNone/>
            </a:pP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lnSpc>
                <a:spcPct val="110000"/>
              </a:lnSpc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我爱你 用尽我全心 全意全力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lnSpc>
                <a:spcPct val="110000"/>
              </a:lnSpc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荣耀高举你的名 我跟随不怀疑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lnSpc>
                <a:spcPct val="110000"/>
              </a:lnSpc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我爱你 用尽我全心 全意全力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lnSpc>
                <a:spcPct val="110000"/>
              </a:lnSpc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在这爱的路程里 我奔跑不放弃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  <a:sym typeface="+mn-ea"/>
              </a:rPr>
              <a:t>奔跑不放弃</a:t>
            </a:r>
            <a:r>
              <a:rPr lang="en-US" altLang="zh-CN" sz="1400" b="1" dirty="0">
                <a:solidFill>
                  <a:schemeClr val="bg1"/>
                </a:solidFill>
                <a:sym typeface="+mn-ea"/>
              </a:rPr>
              <a:t>1/2</a:t>
            </a:r>
            <a:endParaRPr lang="en-US" altLang="zh-CN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53911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63137"/>
            <a:ext cx="10515600" cy="56900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四面受敌 却不被困住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心里作难 却不至失望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至暂至轻 的苦楚要成就</a:t>
            </a:r>
            <a:endParaRPr lang="en-US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极重无比永远的荣耀</a:t>
            </a:r>
            <a:endParaRPr lang="zh-CN" altLang="zh-CN" sz="40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  <a:sym typeface="+mn-ea"/>
              </a:rPr>
              <a:t>奔跑不放弃</a:t>
            </a:r>
            <a:r>
              <a:rPr lang="en-US" altLang="zh-CN" sz="1400" b="1" dirty="0">
                <a:solidFill>
                  <a:schemeClr val="bg1"/>
                </a:solidFill>
                <a:sym typeface="+mn-ea"/>
              </a:rPr>
              <a:t>2/2</a:t>
            </a:r>
            <a:endParaRPr lang="en-US" altLang="zh-CN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48923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46405"/>
            <a:ext cx="10515600" cy="6177280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zh-CN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亲爱的宝贵耶稣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你爱何等的甘甜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我的心深深被你吸引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爱你是我的喜乐</a:t>
            </a:r>
          </a:p>
          <a:p>
            <a:pPr marL="0" indent="0" algn="ctr">
              <a:lnSpc>
                <a:spcPct val="100000"/>
              </a:lnSpc>
              <a:buNone/>
            </a:pPr>
            <a:endParaRPr lang="zh-CN" altLang="zh-CN" sz="32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一生爱你 一生敬拜你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一生爱你 一生荣耀你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一生奉献 一生不回头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一生爱你 跟随你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66763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一生爱你</a:t>
            </a:r>
          </a:p>
        </p:txBody>
      </p:sp>
    </p:spTree>
    <p:extLst>
      <p:ext uri="{BB962C8B-B14F-4D97-AF65-F5344CB8AC3E}">
        <p14:creationId xmlns:p14="http://schemas.microsoft.com/office/powerpoint/2010/main" val="5615991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63124"/>
            <a:ext cx="10515600" cy="536257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我要歌颂你圣名</a:t>
            </a:r>
            <a:r>
              <a:rPr lang="zh-CN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，</a:t>
            </a:r>
            <a:r>
              <a:rPr lang="zh-CN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哦主</a:t>
            </a:r>
          </a:p>
          <a:p>
            <a:pPr marL="0" indent="0" algn="ctr">
              <a:buNone/>
            </a:pPr>
            <a:r>
              <a:rPr lang="zh-CN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歌颂你圣名</a:t>
            </a:r>
            <a:r>
              <a:rPr lang="zh-CN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，</a:t>
            </a:r>
            <a:r>
              <a:rPr lang="zh-CN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哦主</a:t>
            </a:r>
          </a:p>
          <a:p>
            <a:pPr marL="0" indent="0" algn="ctr">
              <a:buNone/>
            </a:pPr>
            <a:r>
              <a:rPr lang="zh-CN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因为你圣名至高配得赞美</a:t>
            </a:r>
          </a:p>
          <a:p>
            <a:pPr marL="0" indent="0" algn="ctr">
              <a:buNone/>
            </a:pPr>
            <a:r>
              <a:rPr lang="zh-CN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我要歌颂你圣名</a:t>
            </a:r>
            <a:r>
              <a:rPr lang="zh-CN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，</a:t>
            </a:r>
            <a:r>
              <a:rPr lang="zh-CN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哦主</a:t>
            </a:r>
          </a:p>
          <a:p>
            <a:pPr marL="0" indent="0" algn="ctr">
              <a:buNone/>
            </a:pPr>
            <a:r>
              <a:rPr lang="zh-CN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歌颂你圣名</a:t>
            </a:r>
            <a:r>
              <a:rPr lang="zh-CN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，</a:t>
            </a:r>
            <a:r>
              <a:rPr lang="zh-CN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哦主</a:t>
            </a:r>
          </a:p>
          <a:p>
            <a:pPr marL="0" indent="0" algn="ctr">
              <a:buNone/>
            </a:pPr>
            <a:r>
              <a:rPr lang="zh-CN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因为你圣名至高配得赞美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0955" y="-14605"/>
            <a:ext cx="218503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solidFill>
                  <a:schemeClr val="bg1"/>
                </a:solidFill>
              </a:rPr>
              <a:t>I sing praises to your name</a:t>
            </a:r>
            <a:r>
              <a:rPr lang="zh-CN" altLang="en-US" sz="1400" b="1" dirty="0">
                <a:solidFill>
                  <a:schemeClr val="bg1"/>
                </a:solidFill>
              </a:rPr>
              <a:t>我要歌颂你圣名</a:t>
            </a:r>
          </a:p>
        </p:txBody>
      </p:sp>
    </p:spTree>
    <p:extLst>
      <p:ext uri="{BB962C8B-B14F-4D97-AF65-F5344CB8AC3E}">
        <p14:creationId xmlns:p14="http://schemas.microsoft.com/office/powerpoint/2010/main" val="50559353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OWUyNmI5YjA4Y2RjN2EzMGU3ZjA5OTc5YTczMTdiMTY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651</Words>
  <Application>Microsoft Office PowerPoint</Application>
  <PresentationFormat>宽屏</PresentationFormat>
  <Paragraphs>94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7" baseType="lpstr">
      <vt:lpstr>微软雅黑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Microsoft Office 用户</dc:creator>
  <cp:lastModifiedBy>1162806929@qq.com</cp:lastModifiedBy>
  <cp:revision>409</cp:revision>
  <dcterms:created xsi:type="dcterms:W3CDTF">1900-01-01T00:00:00Z</dcterms:created>
  <dcterms:modified xsi:type="dcterms:W3CDTF">2025-08-22T15:28:35Z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223DF69268214A3184218D4E12642B01_13</vt:lpwstr>
  </property>
</Properties>
</file>