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41" r:id="rId2"/>
    <p:sldId id="20876" r:id="rId3"/>
    <p:sldId id="22718" r:id="rId4"/>
    <p:sldId id="25705" r:id="rId5"/>
    <p:sldId id="22719" r:id="rId6"/>
    <p:sldId id="25703" r:id="rId7"/>
    <p:sldId id="25706" r:id="rId8"/>
    <p:sldId id="25704" r:id="rId9"/>
    <p:sldId id="25707" r:id="rId10"/>
    <p:sldId id="12394" r:id="rId11"/>
    <p:sldId id="23342" r:id="rId12"/>
    <p:sldId id="25708" r:id="rId13"/>
    <p:sldId id="23756" r:id="rId14"/>
    <p:sldId id="25709" r:id="rId15"/>
    <p:sldId id="25698" r:id="rId16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napToObjects="1" showGuides="1">
      <p:cViewPr varScale="1">
        <p:scale>
          <a:sx n="49" d="100"/>
          <a:sy n="49" d="100"/>
        </p:scale>
        <p:origin x="44" y="540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2025/9/30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2025/9/30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8747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敬拜赞美耶和华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凡有气息都要赞美他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敬拜耶和华，赞美耶和华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我们活着是为要敬拜赞美他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 x2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万国都要来赞美主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803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0408" y="140462"/>
            <a:ext cx="10515600" cy="30658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</a:t>
            </a:r>
            <a:r>
              <a:rPr lang="en-US" altLang="zh-TW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你本為大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當受極大讚美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在我們神至聖城中</a:t>
            </a: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願全地都喜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乐</a:t>
            </a:r>
          </a:p>
          <a:p>
            <a:pPr marL="0" indent="0" algn="ctr">
              <a:buNone/>
            </a:pP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</a:t>
            </a:r>
            <a:r>
              <a:rPr lang="en-US" altLang="zh-TW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在你里面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我們已有權柄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能戰勝黑暗眾仇敵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今向你來敬拜</a:t>
            </a:r>
            <a:endParaRPr lang="en-US" altLang="zh-TW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主你本为大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627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主我們高舉你至聖尊名</a:t>
            </a:r>
            <a:r>
              <a:rPr lang="en-US" altLang="zh-TW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 </a:t>
            </a: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主我們何等感謝</a:t>
            </a:r>
            <a:endParaRPr lang="zh-CN" altLang="zh-CN" sz="42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因你為我成就大事</a:t>
            </a:r>
            <a:r>
              <a:rPr lang="en-US" altLang="zh-TW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 </a:t>
            </a: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主我們信靠你無比大愛</a:t>
            </a:r>
            <a:endParaRPr lang="zh-CN" altLang="zh-CN" sz="42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主惟有你是永遠上帝</a:t>
            </a:r>
            <a:endParaRPr lang="zh-CN" altLang="zh-CN" sz="42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42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你聖名在天地之上</a:t>
            </a:r>
            <a:endParaRPr lang="zh-CN" altLang="zh-CN" sz="42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主你本为大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120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6173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全地宣告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无与伦比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救世主耶稣荣美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他是永永远远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只想敬拜他名</a:t>
            </a:r>
            <a:endParaRPr lang="en-US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All Heaven Declares 1/2</a:t>
            </a:r>
          </a:p>
        </p:txBody>
      </p:sp>
    </p:spTree>
    <p:extLst>
      <p:ext uri="{BB962C8B-B14F-4D97-AF65-F5344CB8AC3E}">
        <p14:creationId xmlns:p14="http://schemas.microsoft.com/office/powerpoint/2010/main" val="4195530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94895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我要宣告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被杀羔羊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世人得与神和好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你是永永远远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 主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只想敬拜你名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All Heaven Declares 2/2</a:t>
            </a:r>
          </a:p>
        </p:txBody>
      </p:sp>
    </p:spTree>
    <p:extLst>
      <p:ext uri="{BB962C8B-B14F-4D97-AF65-F5344CB8AC3E}">
        <p14:creationId xmlns:p14="http://schemas.microsoft.com/office/powerpoint/2010/main" val="1956057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92100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lang="zh-CN" altLang="zh-CN" sz="6000" b="1" dirty="0">
                <a:solidFill>
                  <a:schemeClr val="bg1"/>
                </a:solidFill>
              </a:rPr>
              <a:t>不靠势力，不靠能力</a:t>
            </a:r>
          </a:p>
          <a:p>
            <a:pPr marL="0" algn="ctr">
              <a:buClrTx/>
              <a:buSzTx/>
              <a:buNone/>
            </a:pPr>
            <a:r>
              <a:rPr lang="zh-CN" altLang="zh-CN" sz="6000" b="1" dirty="0">
                <a:solidFill>
                  <a:schemeClr val="bg1"/>
                </a:solidFill>
              </a:rPr>
              <a:t>主说靠着我的灵</a:t>
            </a:r>
          </a:p>
          <a:p>
            <a:pPr marL="0" algn="ctr">
              <a:buClrTx/>
              <a:buSzTx/>
              <a:buNone/>
            </a:pPr>
            <a:r>
              <a:rPr lang="zh-CN" altLang="en-US" sz="6000" b="1" dirty="0">
                <a:solidFill>
                  <a:schemeClr val="bg1"/>
                </a:solidFill>
              </a:rPr>
              <a:t>这座山必被移动</a:t>
            </a:r>
            <a:r>
              <a:rPr lang="en-US" altLang="zh-CN" sz="6000" b="1" dirty="0">
                <a:solidFill>
                  <a:schemeClr val="bg1"/>
                </a:solidFill>
              </a:rPr>
              <a:t> x3</a:t>
            </a:r>
          </a:p>
          <a:p>
            <a:pPr marL="0" algn="ctr">
              <a:buClrTx/>
              <a:buSzTx/>
              <a:buNone/>
            </a:pPr>
            <a:r>
              <a:rPr lang="zh-CN" altLang="en-US" sz="6000" b="1" dirty="0">
                <a:solidFill>
                  <a:schemeClr val="bg1"/>
                </a:solidFill>
              </a:rPr>
              <a:t>主说靠着我的灵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Not by might</a:t>
            </a:r>
            <a:r>
              <a:rPr lang="zh-CN" altLang="en-US" sz="1400" b="1">
                <a:solidFill>
                  <a:schemeClr val="bg1"/>
                </a:solidFill>
              </a:rPr>
              <a:t>不靠势力</a:t>
            </a:r>
          </a:p>
        </p:txBody>
      </p:sp>
    </p:spTree>
    <p:extLst>
      <p:ext uri="{BB962C8B-B14F-4D97-AF65-F5344CB8AC3E}">
        <p14:creationId xmlns:p14="http://schemas.microsoft.com/office/powerpoint/2010/main" val="141342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8308" y="202816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n-ea"/>
              </a:rPr>
              <a:t>永活全能的主宰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n-ea"/>
              </a:rPr>
              <a:t>道成肉身显明你的爱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5400" b="1" dirty="0">
                <a:solidFill>
                  <a:schemeClr val="bg1"/>
                </a:solidFill>
                <a:latin typeface="+mn-ea"/>
              </a:rPr>
              <a:t>奇妙主荣耀神，何等的伟大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endParaRPr sz="4000" dirty="0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1/3</a:t>
            </a:r>
          </a:p>
        </p:txBody>
      </p:sp>
    </p:spTree>
    <p:extLst>
      <p:ext uri="{BB962C8B-B14F-4D97-AF65-F5344CB8AC3E}">
        <p14:creationId xmlns:p14="http://schemas.microsoft.com/office/powerpoint/2010/main" val="3538619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buClrTx/>
              <a:buSzTx/>
              <a:buNone/>
            </a:pPr>
            <a:r>
              <a:rPr lang="zh-CN" altLang="en-US" sz="4600" b="1" dirty="0">
                <a:solidFill>
                  <a:schemeClr val="bg1"/>
                </a:solidFill>
                <a:latin typeface="+mn-ea"/>
              </a:rPr>
              <a:t>圣洁尊贵的君王</a:t>
            </a:r>
          </a:p>
          <a:p>
            <a:pPr marL="0" algn="ctr" fontAlgn="auto">
              <a:buClrTx/>
              <a:buSzTx/>
              <a:buNone/>
            </a:pPr>
            <a:r>
              <a:rPr lang="zh-CN" altLang="en-US" sz="4600" b="1" dirty="0">
                <a:solidFill>
                  <a:schemeClr val="bg1"/>
                </a:solidFill>
                <a:latin typeface="+mn-ea"/>
              </a:rPr>
              <a:t>超乎万民在全地之上</a:t>
            </a:r>
          </a:p>
          <a:p>
            <a:pPr marL="0" algn="ctr" fontAlgn="auto">
              <a:buClrTx/>
              <a:buSzTx/>
              <a:buNone/>
            </a:pPr>
            <a:r>
              <a:rPr lang="zh-CN" altLang="en-US" sz="4600" b="1" dirty="0">
                <a:solidFill>
                  <a:schemeClr val="bg1"/>
                </a:solidFill>
                <a:latin typeface="+mn-ea"/>
              </a:rPr>
              <a:t>为我罪流宝血，赎回我生命</a:t>
            </a:r>
          </a:p>
          <a:p>
            <a:pPr marL="0" algn="ctr" fontAlgn="auto">
              <a:spcBef>
                <a:spcPts val="3000"/>
              </a:spcBef>
              <a:buClrTx/>
              <a:buSzTx/>
              <a:buNone/>
            </a:pPr>
            <a:r>
              <a:rPr lang="zh-CN" altLang="en-US" sz="4600" b="1" dirty="0">
                <a:solidFill>
                  <a:schemeClr val="bg1"/>
                </a:solidFill>
                <a:latin typeface="+mn-ea"/>
              </a:rPr>
              <a:t>无人能与你相比，你掌权直到永远</a:t>
            </a:r>
          </a:p>
          <a:p>
            <a:pPr marL="0" algn="ctr" fontAlgn="auto">
              <a:buClrTx/>
              <a:buSzTx/>
              <a:buNone/>
            </a:pPr>
            <a:r>
              <a:rPr lang="zh-CN" altLang="en-US" sz="4600" b="1" dirty="0">
                <a:solidFill>
                  <a:schemeClr val="bg1"/>
                </a:solidFill>
                <a:latin typeface="+mn-ea"/>
              </a:rPr>
              <a:t>我要扬声赞美你</a:t>
            </a: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2/3</a:t>
            </a:r>
          </a:p>
        </p:txBody>
      </p:sp>
    </p:spTree>
    <p:extLst>
      <p:ext uri="{BB962C8B-B14F-4D97-AF65-F5344CB8AC3E}">
        <p14:creationId xmlns:p14="http://schemas.microsoft.com/office/powerpoint/2010/main" val="141736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33315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lang="zh-CN" altLang="en-US" sz="4800" b="1" dirty="0">
                <a:solidFill>
                  <a:schemeClr val="bg1"/>
                </a:solidFill>
                <a:latin typeface="+mj-ea"/>
                <a:ea typeface="+mj-ea"/>
              </a:rPr>
              <a:t>喔，何等伟大的爱，高过诸天深海</a:t>
            </a:r>
          </a:p>
          <a:p>
            <a:pPr marL="0" algn="ctr">
              <a:buClrTx/>
              <a:buSzTx/>
              <a:buNone/>
            </a:pPr>
            <a:r>
              <a:rPr lang="zh-CN" altLang="en-US" sz="4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当受极大赞美</a:t>
            </a:r>
            <a:endParaRPr lang="zh-CN" altLang="en-US" sz="48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marL="0" algn="ctr">
              <a:spcBef>
                <a:spcPts val="2500"/>
              </a:spcBef>
              <a:buClrTx/>
              <a:buSzTx/>
              <a:buNone/>
            </a:pPr>
            <a:r>
              <a:rPr lang="zh-CN" altLang="en-US" sz="4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喔，主你满有能力，世界盼望是你</a:t>
            </a:r>
          </a:p>
          <a:p>
            <a:pPr marL="0" algn="ctr">
              <a:spcBef>
                <a:spcPts val="2500"/>
              </a:spcBef>
              <a:buClrTx/>
              <a:buSzTx/>
              <a:buNone/>
            </a:pPr>
            <a:r>
              <a:rPr lang="zh-CN" altLang="en-US" sz="4800" b="1" dirty="0">
                <a:solidFill>
                  <a:schemeClr val="bg1"/>
                </a:solidFill>
                <a:latin typeface="+mj-ea"/>
                <a:ea typeface="+mj-ea"/>
                <a:sym typeface="+mn-ea"/>
              </a:rPr>
              <a:t>我要敬拜你，耶稣我的主</a:t>
            </a:r>
            <a:endParaRPr lang="zh-CN" altLang="en-US" sz="4800" b="1" dirty="0">
              <a:solidFill>
                <a:schemeClr val="bg1"/>
              </a:solidFill>
              <a:latin typeface="+mj-ea"/>
              <a:ea typeface="+mj-ea"/>
            </a:endParaRPr>
          </a:p>
          <a:p>
            <a:pPr marL="0" algn="ctr">
              <a:buClrTx/>
              <a:buSzTx/>
              <a:buNone/>
            </a:pPr>
            <a:endParaRPr sz="3900" b="1" dirty="0">
              <a:solidFill>
                <a:schemeClr val="bg1"/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无人能与你相比</a:t>
            </a:r>
            <a:r>
              <a:rPr lang="en-US" altLang="zh-CN" sz="1400" b="1" dirty="0">
                <a:solidFill>
                  <a:schemeClr val="bg1"/>
                </a:solidFill>
              </a:rPr>
              <a:t> 3/3</a:t>
            </a:r>
          </a:p>
        </p:txBody>
      </p:sp>
    </p:spTree>
    <p:extLst>
      <p:ext uri="{BB962C8B-B14F-4D97-AF65-F5344CB8AC3E}">
        <p14:creationId xmlns:p14="http://schemas.microsoft.com/office/powerpoint/2010/main" val="649788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92100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1/3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2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45562" y="138747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我舌头上的话，你没有一句不知道。</a:t>
            </a:r>
          </a:p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你在我前後环绕着我，按手在我身上。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spcBef>
                <a:spcPts val="2500"/>
              </a:spcBef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这样的奇妙，是我不能测透，</a:t>
            </a:r>
          </a:p>
          <a:p>
            <a:pPr marL="0" indent="0" algn="ctr"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你的至高你的尊贵，是我永远不能所及。</a:t>
            </a:r>
          </a:p>
          <a:p>
            <a:pPr marL="0" indent="0" algn="ctr">
              <a:buNone/>
            </a:pP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2/3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74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6553" y="138747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  哪里去躲避你的灵？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  可躲避你的面？</a:t>
            </a:r>
          </a:p>
          <a:p>
            <a:pPr marL="0" indent="0" algn="ctr">
              <a:spcBef>
                <a:spcPts val="2500"/>
              </a:spcBef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就在那里，你的双手 也必引导我。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3/3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556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30408" y="124473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万国都要来赞美主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万民都要来赞美主</a:t>
            </a:r>
          </a:p>
          <a:p>
            <a:pPr marL="0" indent="0" algn="ctr">
              <a:buNone/>
            </a:pPr>
            <a:r>
              <a:rPr 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敬拜耶和华，唱诗来向他欢呼</a:t>
            </a:r>
          </a:p>
          <a:p>
            <a:pPr marL="0" indent="0" algn="ctr"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赞美耶和华，万民都快乐欢呼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万国都要来赞美主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9880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706</Words>
  <Application>Microsoft Office PowerPoint</Application>
  <PresentationFormat>宽屏</PresentationFormat>
  <Paragraphs>85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0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415</cp:revision>
  <dcterms:created xsi:type="dcterms:W3CDTF">1900-01-01T00:00:00Z</dcterms:created>
  <dcterms:modified xsi:type="dcterms:W3CDTF">2025-09-30T06:47:23Z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